
<file path=[Content_Types].xml><?xml version="1.0" encoding="utf-8"?>
<Types xmlns="http://schemas.openxmlformats.org/package/2006/content-types">
  <Default Extension="emf" ContentType="image/x-emf"/>
  <Default Extension="jpeg" ContentType="image/jpeg"/>
  <Default Extension="jpg" ContentType="image/jp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1750" r:id="rId2"/>
    <p:sldId id="2311" r:id="rId3"/>
    <p:sldId id="2312" r:id="rId4"/>
    <p:sldId id="2315" r:id="rId5"/>
    <p:sldId id="2313" r:id="rId6"/>
    <p:sldId id="2316" r:id="rId7"/>
    <p:sldId id="2314" r:id="rId8"/>
    <p:sldId id="1758" r:id="rId9"/>
  </p:sldIdLst>
  <p:sldSz cx="12192000" cy="6858000"/>
  <p:notesSz cx="6858000" cy="9144000"/>
  <p:defaultTextStyle>
    <a:defPPr>
      <a:defRPr lang="es-C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EB8DE25C-F8A1-E2ED-2BA1-455CCCD84C51}" name="Jorge Alejandro Hidalgo López" initials="JH" userId="S::jhidalgo@icafe.cr::165ae0b1-4c40-4a51-b33d-0577af1465f0" providerId="AD"/>
  <p188:author id="{AE95C884-D084-C9DC-0CCA-D1FDF7D8394A}" name="MARIA VALERIA CORTES ARGUEDAS" initials="MC" userId="S::mcortesa@ulicori.net::8ca958ba-f199-46ff-81f1-9e8308162b65" providerId="AD"/>
  <p188:author id="{D3BC1BEE-A921-8A99-EEBF-820515B07BA4}" name="Alcides Quirós Madrigal" initials="AQ" userId="S::aquiros@icafe.cr::563ef6b0-44ac-4dc2-bb80-7730568c1899"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99057"/>
    <a:srgbClr val="83A589"/>
    <a:srgbClr val="6DA679"/>
    <a:srgbClr val="FFFFFF"/>
    <a:srgbClr val="34507B"/>
    <a:srgbClr val="008080"/>
    <a:srgbClr val="C00000"/>
    <a:srgbClr val="648F6C"/>
    <a:srgbClr val="FF66FF"/>
    <a:srgbClr val="00666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2BAE44A-DA93-49E7-9494-DD63C87D854D}" v="12" dt="2025-07-15T17:10:58.504"/>
  </p1510:revLst>
</p1510:revInfo>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Estilo claro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152" autoAdjust="0"/>
    <p:restoredTop sz="94660"/>
  </p:normalViewPr>
  <p:slideViewPr>
    <p:cSldViewPr snapToGrid="0" showGuides="1">
      <p:cViewPr varScale="1">
        <p:scale>
          <a:sx n="111" d="100"/>
          <a:sy n="111" d="100"/>
        </p:scale>
        <p:origin x="582" y="9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17" Type="http://schemas.microsoft.com/office/2018/10/relationships/authors" Target="authors.xml"/><Relationship Id="rId2" Type="http://schemas.openxmlformats.org/officeDocument/2006/relationships/slide" Target="slides/slide1.xml"/><Relationship Id="rId16"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5" Type="http://schemas.microsoft.com/office/2016/11/relationships/changesInfo" Target="changesInfos/changesInfo1.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uan Carlos Castillo Molina" userId="3321f39d-c43d-4dc1-aab8-e37c264880eb" providerId="ADAL" clId="{814A2DFB-A0CC-48E6-91AF-436E83298E68}"/>
    <pc:docChg chg="undo redo custSel modSld">
      <pc:chgData name="Juan Carlos Castillo Molina" userId="3321f39d-c43d-4dc1-aab8-e37c264880eb" providerId="ADAL" clId="{814A2DFB-A0CC-48E6-91AF-436E83298E68}" dt="2025-07-01T19:27:24.405" v="77" actId="20577"/>
      <pc:docMkLst>
        <pc:docMk/>
      </pc:docMkLst>
      <pc:sldChg chg="modSp mod">
        <pc:chgData name="Juan Carlos Castillo Molina" userId="3321f39d-c43d-4dc1-aab8-e37c264880eb" providerId="ADAL" clId="{814A2DFB-A0CC-48E6-91AF-436E83298E68}" dt="2025-07-01T18:45:05.197" v="3" actId="20577"/>
        <pc:sldMkLst>
          <pc:docMk/>
          <pc:sldMk cId="2794951255" sldId="1750"/>
        </pc:sldMkLst>
        <pc:spChg chg="mod">
          <ac:chgData name="Juan Carlos Castillo Molina" userId="3321f39d-c43d-4dc1-aab8-e37c264880eb" providerId="ADAL" clId="{814A2DFB-A0CC-48E6-91AF-436E83298E68}" dt="2025-07-01T18:45:05.197" v="3" actId="20577"/>
          <ac:spMkLst>
            <pc:docMk/>
            <pc:sldMk cId="2794951255" sldId="1750"/>
            <ac:spMk id="7" creationId="{3071343C-7329-FA2B-6A24-367A0C259788}"/>
          </ac:spMkLst>
        </pc:spChg>
      </pc:sldChg>
      <pc:sldChg chg="addSp delSp modSp mod">
        <pc:chgData name="Juan Carlos Castillo Molina" userId="3321f39d-c43d-4dc1-aab8-e37c264880eb" providerId="ADAL" clId="{814A2DFB-A0CC-48E6-91AF-436E83298E68}" dt="2025-07-01T19:27:24.405" v="77" actId="20577"/>
        <pc:sldMkLst>
          <pc:docMk/>
          <pc:sldMk cId="297164748" sldId="1758"/>
        </pc:sldMkLst>
        <pc:spChg chg="mod">
          <ac:chgData name="Juan Carlos Castillo Molina" userId="3321f39d-c43d-4dc1-aab8-e37c264880eb" providerId="ADAL" clId="{814A2DFB-A0CC-48E6-91AF-436E83298E68}" dt="2025-07-01T19:27:24.405" v="77" actId="20577"/>
          <ac:spMkLst>
            <pc:docMk/>
            <pc:sldMk cId="297164748" sldId="1758"/>
            <ac:spMk id="7" creationId="{CBB9D1AF-06A1-7CF2-9307-6F2C9FEA5A12}"/>
          </ac:spMkLst>
        </pc:spChg>
      </pc:sldChg>
      <pc:sldChg chg="addSp delSp modSp mod">
        <pc:chgData name="Juan Carlos Castillo Molina" userId="3321f39d-c43d-4dc1-aab8-e37c264880eb" providerId="ADAL" clId="{814A2DFB-A0CC-48E6-91AF-436E83298E68}" dt="2025-07-01T18:46:24.754" v="11" actId="20577"/>
        <pc:sldMkLst>
          <pc:docMk/>
          <pc:sldMk cId="318005346" sldId="2311"/>
        </pc:sldMkLst>
        <pc:spChg chg="mod">
          <ac:chgData name="Juan Carlos Castillo Molina" userId="3321f39d-c43d-4dc1-aab8-e37c264880eb" providerId="ADAL" clId="{814A2DFB-A0CC-48E6-91AF-436E83298E68}" dt="2025-07-01T18:46:24.754" v="11" actId="20577"/>
          <ac:spMkLst>
            <pc:docMk/>
            <pc:sldMk cId="318005346" sldId="2311"/>
            <ac:spMk id="16" creationId="{A1DFD122-5BFF-8BBC-E4F3-A38AE297E0D5}"/>
          </ac:spMkLst>
        </pc:spChg>
      </pc:sldChg>
      <pc:sldChg chg="addSp delSp modSp mod">
        <pc:chgData name="Juan Carlos Castillo Molina" userId="3321f39d-c43d-4dc1-aab8-e37c264880eb" providerId="ADAL" clId="{814A2DFB-A0CC-48E6-91AF-436E83298E68}" dt="2025-07-01T19:11:28.648" v="52" actId="20577"/>
        <pc:sldMkLst>
          <pc:docMk/>
          <pc:sldMk cId="104138512" sldId="2312"/>
        </pc:sldMkLst>
        <pc:spChg chg="mod">
          <ac:chgData name="Juan Carlos Castillo Molina" userId="3321f39d-c43d-4dc1-aab8-e37c264880eb" providerId="ADAL" clId="{814A2DFB-A0CC-48E6-91AF-436E83298E68}" dt="2025-07-01T19:11:28.648" v="52" actId="20577"/>
          <ac:spMkLst>
            <pc:docMk/>
            <pc:sldMk cId="104138512" sldId="2312"/>
            <ac:spMk id="3" creationId="{B5B02D86-DEA4-215E-783F-4263A7D29537}"/>
          </ac:spMkLst>
        </pc:spChg>
        <pc:spChg chg="mod">
          <ac:chgData name="Juan Carlos Castillo Molina" userId="3321f39d-c43d-4dc1-aab8-e37c264880eb" providerId="ADAL" clId="{814A2DFB-A0CC-48E6-91AF-436E83298E68}" dt="2025-07-01T19:00:41.551" v="37" actId="20577"/>
          <ac:spMkLst>
            <pc:docMk/>
            <pc:sldMk cId="104138512" sldId="2312"/>
            <ac:spMk id="15" creationId="{B22AA3DE-CE47-F27A-DC3C-986C384CA947}"/>
          </ac:spMkLst>
        </pc:spChg>
      </pc:sldChg>
      <pc:sldChg chg="addSp delSp modSp mod">
        <pc:chgData name="Juan Carlos Castillo Molina" userId="3321f39d-c43d-4dc1-aab8-e37c264880eb" providerId="ADAL" clId="{814A2DFB-A0CC-48E6-91AF-436E83298E68}" dt="2025-07-01T18:54:24.661" v="21" actId="20577"/>
        <pc:sldMkLst>
          <pc:docMk/>
          <pc:sldMk cId="2372173353" sldId="2313"/>
        </pc:sldMkLst>
        <pc:spChg chg="mod">
          <ac:chgData name="Juan Carlos Castillo Molina" userId="3321f39d-c43d-4dc1-aab8-e37c264880eb" providerId="ADAL" clId="{814A2DFB-A0CC-48E6-91AF-436E83298E68}" dt="2025-07-01T18:54:24.661" v="21" actId="20577"/>
          <ac:spMkLst>
            <pc:docMk/>
            <pc:sldMk cId="2372173353" sldId="2313"/>
            <ac:spMk id="6" creationId="{F3302E7D-A604-8B97-76FD-70955570A7D3}"/>
          </ac:spMkLst>
        </pc:spChg>
      </pc:sldChg>
      <pc:sldChg chg="addSp delSp modSp mod">
        <pc:chgData name="Juan Carlos Castillo Molina" userId="3321f39d-c43d-4dc1-aab8-e37c264880eb" providerId="ADAL" clId="{814A2DFB-A0CC-48E6-91AF-436E83298E68}" dt="2025-07-01T19:25:56.791" v="68" actId="20577"/>
        <pc:sldMkLst>
          <pc:docMk/>
          <pc:sldMk cId="713914744" sldId="2314"/>
        </pc:sldMkLst>
        <pc:spChg chg="mod">
          <ac:chgData name="Juan Carlos Castillo Molina" userId="3321f39d-c43d-4dc1-aab8-e37c264880eb" providerId="ADAL" clId="{814A2DFB-A0CC-48E6-91AF-436E83298E68}" dt="2025-07-01T19:25:56.791" v="68" actId="20577"/>
          <ac:spMkLst>
            <pc:docMk/>
            <pc:sldMk cId="713914744" sldId="2314"/>
            <ac:spMk id="3" creationId="{2CFAD029-EDB6-14F2-E899-880B10452358}"/>
          </ac:spMkLst>
        </pc:spChg>
      </pc:sldChg>
    </pc:docChg>
  </pc:docChgLst>
  <pc:docChgLst>
    <pc:chgData name="Juan Carlos Castillo Molina" userId="3321f39d-c43d-4dc1-aab8-e37c264880eb" providerId="ADAL" clId="{5DC75EE1-B049-4AE4-9D58-1912ED5CC7FE}"/>
    <pc:docChg chg="undo custSel modSld">
      <pc:chgData name="Juan Carlos Castillo Molina" userId="3321f39d-c43d-4dc1-aab8-e37c264880eb" providerId="ADAL" clId="{5DC75EE1-B049-4AE4-9D58-1912ED5CC7FE}" dt="2025-04-29T18:09:25.081" v="32" actId="14100"/>
      <pc:docMkLst>
        <pc:docMk/>
      </pc:docMkLst>
    </pc:docChg>
  </pc:docChgLst>
  <pc:docChgLst>
    <pc:chgData name="Juan Carlos Castillo Molina" userId="3321f39d-c43d-4dc1-aab8-e37c264880eb" providerId="ADAL" clId="{D1DF93BF-C796-4E07-A85A-232B7791E129}"/>
    <pc:docChg chg="undo redo custSel modSld">
      <pc:chgData name="Juan Carlos Castillo Molina" userId="3321f39d-c43d-4dc1-aab8-e37c264880eb" providerId="ADAL" clId="{D1DF93BF-C796-4E07-A85A-232B7791E129}" dt="2025-04-29T16:28:51.162" v="63" actId="14100"/>
      <pc:docMkLst>
        <pc:docMk/>
      </pc:docMkLst>
      <pc:sldChg chg="modSp mod">
        <pc:chgData name="Juan Carlos Castillo Molina" userId="3321f39d-c43d-4dc1-aab8-e37c264880eb" providerId="ADAL" clId="{D1DF93BF-C796-4E07-A85A-232B7791E129}" dt="2025-04-29T15:48:37.606" v="1" actId="20577"/>
        <pc:sldMkLst>
          <pc:docMk/>
          <pc:sldMk cId="2794951255" sldId="1750"/>
        </pc:sldMkLst>
        <pc:spChg chg="mod">
          <ac:chgData name="Juan Carlos Castillo Molina" userId="3321f39d-c43d-4dc1-aab8-e37c264880eb" providerId="ADAL" clId="{D1DF93BF-C796-4E07-A85A-232B7791E129}" dt="2025-04-29T15:48:37.606" v="1" actId="20577"/>
          <ac:spMkLst>
            <pc:docMk/>
            <pc:sldMk cId="2794951255" sldId="1750"/>
            <ac:spMk id="7" creationId="{3071343C-7329-FA2B-6A24-367A0C259788}"/>
          </ac:spMkLst>
        </pc:spChg>
      </pc:sldChg>
      <pc:sldChg chg="addSp delSp modSp mod">
        <pc:chgData name="Juan Carlos Castillo Molina" userId="3321f39d-c43d-4dc1-aab8-e37c264880eb" providerId="ADAL" clId="{D1DF93BF-C796-4E07-A85A-232B7791E129}" dt="2025-04-29T16:25:29.627" v="48" actId="20577"/>
        <pc:sldMkLst>
          <pc:docMk/>
          <pc:sldMk cId="297164748" sldId="1758"/>
        </pc:sldMkLst>
        <pc:spChg chg="mod">
          <ac:chgData name="Juan Carlos Castillo Molina" userId="3321f39d-c43d-4dc1-aab8-e37c264880eb" providerId="ADAL" clId="{D1DF93BF-C796-4E07-A85A-232B7791E129}" dt="2025-04-29T16:25:29.627" v="48" actId="20577"/>
          <ac:spMkLst>
            <pc:docMk/>
            <pc:sldMk cId="297164748" sldId="1758"/>
            <ac:spMk id="7" creationId="{CBB9D1AF-06A1-7CF2-9307-6F2C9FEA5A12}"/>
          </ac:spMkLst>
        </pc:spChg>
      </pc:sldChg>
      <pc:sldChg chg="addSp delSp modSp mod">
        <pc:chgData name="Juan Carlos Castillo Molina" userId="3321f39d-c43d-4dc1-aab8-e37c264880eb" providerId="ADAL" clId="{D1DF93BF-C796-4E07-A85A-232B7791E129}" dt="2025-04-29T15:52:58.045" v="6" actId="20577"/>
        <pc:sldMkLst>
          <pc:docMk/>
          <pc:sldMk cId="318005346" sldId="2311"/>
        </pc:sldMkLst>
        <pc:spChg chg="mod">
          <ac:chgData name="Juan Carlos Castillo Molina" userId="3321f39d-c43d-4dc1-aab8-e37c264880eb" providerId="ADAL" clId="{D1DF93BF-C796-4E07-A85A-232B7791E129}" dt="2025-04-29T15:52:58.045" v="6" actId="20577"/>
          <ac:spMkLst>
            <pc:docMk/>
            <pc:sldMk cId="318005346" sldId="2311"/>
            <ac:spMk id="16" creationId="{A1DFD122-5BFF-8BBC-E4F3-A38AE297E0D5}"/>
          </ac:spMkLst>
        </pc:spChg>
      </pc:sldChg>
      <pc:sldChg chg="addSp delSp modSp mod">
        <pc:chgData name="Juan Carlos Castillo Molina" userId="3321f39d-c43d-4dc1-aab8-e37c264880eb" providerId="ADAL" clId="{D1DF93BF-C796-4E07-A85A-232B7791E129}" dt="2025-04-29T16:28:51.162" v="63" actId="14100"/>
        <pc:sldMkLst>
          <pc:docMk/>
          <pc:sldMk cId="104138512" sldId="2312"/>
        </pc:sldMkLst>
        <pc:spChg chg="mod">
          <ac:chgData name="Juan Carlos Castillo Molina" userId="3321f39d-c43d-4dc1-aab8-e37c264880eb" providerId="ADAL" clId="{D1DF93BF-C796-4E07-A85A-232B7791E129}" dt="2025-04-29T15:58:15.976" v="27" actId="20577"/>
          <ac:spMkLst>
            <pc:docMk/>
            <pc:sldMk cId="104138512" sldId="2312"/>
            <ac:spMk id="3" creationId="{B5B02D86-DEA4-215E-783F-4263A7D29537}"/>
          </ac:spMkLst>
        </pc:spChg>
        <pc:spChg chg="mod">
          <ac:chgData name="Juan Carlos Castillo Molina" userId="3321f39d-c43d-4dc1-aab8-e37c264880eb" providerId="ADAL" clId="{D1DF93BF-C796-4E07-A85A-232B7791E129}" dt="2025-04-29T15:54:48.353" v="19" actId="20577"/>
          <ac:spMkLst>
            <pc:docMk/>
            <pc:sldMk cId="104138512" sldId="2312"/>
            <ac:spMk id="15" creationId="{B22AA3DE-CE47-F27A-DC3C-986C384CA947}"/>
          </ac:spMkLst>
        </pc:spChg>
      </pc:sldChg>
      <pc:sldChg chg="addSp delSp modSp mod">
        <pc:chgData name="Juan Carlos Castillo Molina" userId="3321f39d-c43d-4dc1-aab8-e37c264880eb" providerId="ADAL" clId="{D1DF93BF-C796-4E07-A85A-232B7791E129}" dt="2025-04-29T16:27:29.834" v="58" actId="20577"/>
        <pc:sldMkLst>
          <pc:docMk/>
          <pc:sldMk cId="2372173353" sldId="2313"/>
        </pc:sldMkLst>
        <pc:spChg chg="mod">
          <ac:chgData name="Juan Carlos Castillo Molina" userId="3321f39d-c43d-4dc1-aab8-e37c264880eb" providerId="ADAL" clId="{D1DF93BF-C796-4E07-A85A-232B7791E129}" dt="2025-04-29T16:27:29.834" v="58" actId="20577"/>
          <ac:spMkLst>
            <pc:docMk/>
            <pc:sldMk cId="2372173353" sldId="2313"/>
            <ac:spMk id="6" creationId="{F3302E7D-A604-8B97-76FD-70955570A7D3}"/>
          </ac:spMkLst>
        </pc:spChg>
      </pc:sldChg>
      <pc:sldChg chg="addSp delSp modSp mod">
        <pc:chgData name="Juan Carlos Castillo Molina" userId="3321f39d-c43d-4dc1-aab8-e37c264880eb" providerId="ADAL" clId="{D1DF93BF-C796-4E07-A85A-232B7791E129}" dt="2025-04-29T16:02:32.085" v="40" actId="20577"/>
        <pc:sldMkLst>
          <pc:docMk/>
          <pc:sldMk cId="713914744" sldId="2314"/>
        </pc:sldMkLst>
        <pc:spChg chg="mod">
          <ac:chgData name="Juan Carlos Castillo Molina" userId="3321f39d-c43d-4dc1-aab8-e37c264880eb" providerId="ADAL" clId="{D1DF93BF-C796-4E07-A85A-232B7791E129}" dt="2025-04-29T16:02:32.085" v="40" actId="20577"/>
          <ac:spMkLst>
            <pc:docMk/>
            <pc:sldMk cId="713914744" sldId="2314"/>
            <ac:spMk id="3" creationId="{2CFAD029-EDB6-14F2-E899-880B10452358}"/>
          </ac:spMkLst>
        </pc:spChg>
      </pc:sldChg>
    </pc:docChg>
  </pc:docChgLst>
  <pc:docChgLst>
    <pc:chgData name="Juan Carlos Castillo Molina" userId="3321f39d-c43d-4dc1-aab8-e37c264880eb" providerId="ADAL" clId="{91C9DCFA-E64E-4208-88C8-430F42880896}"/>
    <pc:docChg chg="undo custSel delSld modSld">
      <pc:chgData name="Juan Carlos Castillo Molina" userId="3321f39d-c43d-4dc1-aab8-e37c264880eb" providerId="ADAL" clId="{91C9DCFA-E64E-4208-88C8-430F42880896}" dt="2025-04-22T20:15:38.710" v="150" actId="47"/>
      <pc:docMkLst>
        <pc:docMk/>
      </pc:docMkLst>
      <pc:sldChg chg="modSp mod">
        <pc:chgData name="Juan Carlos Castillo Molina" userId="3321f39d-c43d-4dc1-aab8-e37c264880eb" providerId="ADAL" clId="{91C9DCFA-E64E-4208-88C8-430F42880896}" dt="2025-04-22T16:47:07.018" v="5" actId="14100"/>
        <pc:sldMkLst>
          <pc:docMk/>
          <pc:sldMk cId="2794951255" sldId="1750"/>
        </pc:sldMkLst>
        <pc:spChg chg="mod">
          <ac:chgData name="Juan Carlos Castillo Molina" userId="3321f39d-c43d-4dc1-aab8-e37c264880eb" providerId="ADAL" clId="{91C9DCFA-E64E-4208-88C8-430F42880896}" dt="2025-04-22T16:47:07.018" v="5" actId="14100"/>
          <ac:spMkLst>
            <pc:docMk/>
            <pc:sldMk cId="2794951255" sldId="1750"/>
            <ac:spMk id="7" creationId="{3071343C-7329-FA2B-6A24-367A0C259788}"/>
          </ac:spMkLst>
        </pc:spChg>
      </pc:sldChg>
      <pc:sldChg chg="addSp delSp modSp mod">
        <pc:chgData name="Juan Carlos Castillo Molina" userId="3321f39d-c43d-4dc1-aab8-e37c264880eb" providerId="ADAL" clId="{91C9DCFA-E64E-4208-88C8-430F42880896}" dt="2025-04-22T17:43:43.841" v="137" actId="20577"/>
        <pc:sldMkLst>
          <pc:docMk/>
          <pc:sldMk cId="297164748" sldId="1758"/>
        </pc:sldMkLst>
        <pc:spChg chg="mod">
          <ac:chgData name="Juan Carlos Castillo Molina" userId="3321f39d-c43d-4dc1-aab8-e37c264880eb" providerId="ADAL" clId="{91C9DCFA-E64E-4208-88C8-430F42880896}" dt="2025-04-22T17:43:43.841" v="137" actId="20577"/>
          <ac:spMkLst>
            <pc:docMk/>
            <pc:sldMk cId="297164748" sldId="1758"/>
            <ac:spMk id="7" creationId="{CBB9D1AF-06A1-7CF2-9307-6F2C9FEA5A12}"/>
          </ac:spMkLst>
        </pc:spChg>
      </pc:sldChg>
      <pc:sldChg chg="addSp delSp modSp del mod">
        <pc:chgData name="Juan Carlos Castillo Molina" userId="3321f39d-c43d-4dc1-aab8-e37c264880eb" providerId="ADAL" clId="{91C9DCFA-E64E-4208-88C8-430F42880896}" dt="2025-04-22T20:15:38.710" v="150" actId="47"/>
        <pc:sldMkLst>
          <pc:docMk/>
          <pc:sldMk cId="1352064200" sldId="1761"/>
        </pc:sldMkLst>
      </pc:sldChg>
      <pc:sldChg chg="addSp delSp modSp mod">
        <pc:chgData name="Juan Carlos Castillo Molina" userId="3321f39d-c43d-4dc1-aab8-e37c264880eb" providerId="ADAL" clId="{91C9DCFA-E64E-4208-88C8-430F42880896}" dt="2025-04-22T16:51:21.309" v="77" actId="20577"/>
        <pc:sldMkLst>
          <pc:docMk/>
          <pc:sldMk cId="318005346" sldId="2311"/>
        </pc:sldMkLst>
        <pc:spChg chg="mod">
          <ac:chgData name="Juan Carlos Castillo Molina" userId="3321f39d-c43d-4dc1-aab8-e37c264880eb" providerId="ADAL" clId="{91C9DCFA-E64E-4208-88C8-430F42880896}" dt="2025-04-22T16:51:11.424" v="73" actId="20577"/>
          <ac:spMkLst>
            <pc:docMk/>
            <pc:sldMk cId="318005346" sldId="2311"/>
            <ac:spMk id="15" creationId="{95C04275-F165-ED49-7636-4A694CE6AAB1}"/>
          </ac:spMkLst>
        </pc:spChg>
        <pc:spChg chg="mod">
          <ac:chgData name="Juan Carlos Castillo Molina" userId="3321f39d-c43d-4dc1-aab8-e37c264880eb" providerId="ADAL" clId="{91C9DCFA-E64E-4208-88C8-430F42880896}" dt="2025-04-22T16:51:21.309" v="77" actId="20577"/>
          <ac:spMkLst>
            <pc:docMk/>
            <pc:sldMk cId="318005346" sldId="2311"/>
            <ac:spMk id="16" creationId="{A1DFD122-5BFF-8BBC-E4F3-A38AE297E0D5}"/>
          </ac:spMkLst>
        </pc:spChg>
      </pc:sldChg>
      <pc:sldChg chg="addSp delSp modSp mod">
        <pc:chgData name="Juan Carlos Castillo Molina" userId="3321f39d-c43d-4dc1-aab8-e37c264880eb" providerId="ADAL" clId="{91C9DCFA-E64E-4208-88C8-430F42880896}" dt="2025-04-22T17:37:52.894" v="99" actId="20577"/>
        <pc:sldMkLst>
          <pc:docMk/>
          <pc:sldMk cId="104138512" sldId="2312"/>
        </pc:sldMkLst>
        <pc:spChg chg="mod">
          <ac:chgData name="Juan Carlos Castillo Molina" userId="3321f39d-c43d-4dc1-aab8-e37c264880eb" providerId="ADAL" clId="{91C9DCFA-E64E-4208-88C8-430F42880896}" dt="2025-04-22T17:37:52.894" v="99" actId="20577"/>
          <ac:spMkLst>
            <pc:docMk/>
            <pc:sldMk cId="104138512" sldId="2312"/>
            <ac:spMk id="3" creationId="{B5B02D86-DEA4-215E-783F-4263A7D29537}"/>
          </ac:spMkLst>
        </pc:spChg>
        <pc:spChg chg="mod">
          <ac:chgData name="Juan Carlos Castillo Molina" userId="3321f39d-c43d-4dc1-aab8-e37c264880eb" providerId="ADAL" clId="{91C9DCFA-E64E-4208-88C8-430F42880896}" dt="2025-04-22T17:29:23.848" v="90" actId="20577"/>
          <ac:spMkLst>
            <pc:docMk/>
            <pc:sldMk cId="104138512" sldId="2312"/>
            <ac:spMk id="15" creationId="{B22AA3DE-CE47-F27A-DC3C-986C384CA947}"/>
          </ac:spMkLst>
        </pc:spChg>
      </pc:sldChg>
      <pc:sldChg chg="addSp delSp modSp mod">
        <pc:chgData name="Juan Carlos Castillo Molina" userId="3321f39d-c43d-4dc1-aab8-e37c264880eb" providerId="ADAL" clId="{91C9DCFA-E64E-4208-88C8-430F42880896}" dt="2025-04-22T17:59:19.287" v="149" actId="20577"/>
        <pc:sldMkLst>
          <pc:docMk/>
          <pc:sldMk cId="2372173353" sldId="2313"/>
        </pc:sldMkLst>
        <pc:spChg chg="mod">
          <ac:chgData name="Juan Carlos Castillo Molina" userId="3321f39d-c43d-4dc1-aab8-e37c264880eb" providerId="ADAL" clId="{91C9DCFA-E64E-4208-88C8-430F42880896}" dt="2025-04-22T17:59:19.287" v="149" actId="20577"/>
          <ac:spMkLst>
            <pc:docMk/>
            <pc:sldMk cId="2372173353" sldId="2313"/>
            <ac:spMk id="6" creationId="{F3302E7D-A604-8B97-76FD-70955570A7D3}"/>
          </ac:spMkLst>
        </pc:spChg>
      </pc:sldChg>
      <pc:sldChg chg="addSp delSp modSp mod">
        <pc:chgData name="Juan Carlos Castillo Molina" userId="3321f39d-c43d-4dc1-aab8-e37c264880eb" providerId="ADAL" clId="{91C9DCFA-E64E-4208-88C8-430F42880896}" dt="2025-04-22T17:41:41.100" v="118" actId="20577"/>
        <pc:sldMkLst>
          <pc:docMk/>
          <pc:sldMk cId="713914744" sldId="2314"/>
        </pc:sldMkLst>
        <pc:spChg chg="mod">
          <ac:chgData name="Juan Carlos Castillo Molina" userId="3321f39d-c43d-4dc1-aab8-e37c264880eb" providerId="ADAL" clId="{91C9DCFA-E64E-4208-88C8-430F42880896}" dt="2025-04-22T17:41:41.100" v="118" actId="20577"/>
          <ac:spMkLst>
            <pc:docMk/>
            <pc:sldMk cId="713914744" sldId="2314"/>
            <ac:spMk id="3" creationId="{2CFAD029-EDB6-14F2-E899-880B10452358}"/>
          </ac:spMkLst>
        </pc:spChg>
      </pc:sldChg>
    </pc:docChg>
  </pc:docChgLst>
  <pc:docChgLst>
    <pc:chgData name="Juan Carlos Castillo Molina" userId="3321f39d-c43d-4dc1-aab8-e37c264880eb" providerId="ADAL" clId="{B1E44954-DE2E-43C5-BA56-F1C679929B9F}"/>
    <pc:docChg chg="custSel modSld">
      <pc:chgData name="Juan Carlos Castillo Molina" userId="3321f39d-c43d-4dc1-aab8-e37c264880eb" providerId="ADAL" clId="{B1E44954-DE2E-43C5-BA56-F1C679929B9F}" dt="2025-06-03T19:07:59.807" v="137" actId="20577"/>
      <pc:docMkLst>
        <pc:docMk/>
      </pc:docMkLst>
      <pc:sldChg chg="addSp delSp modSp mod">
        <pc:chgData name="Juan Carlos Castillo Molina" userId="3321f39d-c43d-4dc1-aab8-e37c264880eb" providerId="ADAL" clId="{B1E44954-DE2E-43C5-BA56-F1C679929B9F}" dt="2025-06-03T19:07:59.807" v="137" actId="20577"/>
        <pc:sldMkLst>
          <pc:docMk/>
          <pc:sldMk cId="297164748" sldId="1758"/>
        </pc:sldMkLst>
        <pc:spChg chg="mod">
          <ac:chgData name="Juan Carlos Castillo Molina" userId="3321f39d-c43d-4dc1-aab8-e37c264880eb" providerId="ADAL" clId="{B1E44954-DE2E-43C5-BA56-F1C679929B9F}" dt="2025-06-03T19:07:59.807" v="137" actId="20577"/>
          <ac:spMkLst>
            <pc:docMk/>
            <pc:sldMk cId="297164748" sldId="1758"/>
            <ac:spMk id="7" creationId="{CBB9D1AF-06A1-7CF2-9307-6F2C9FEA5A12}"/>
          </ac:spMkLst>
        </pc:spChg>
      </pc:sldChg>
      <pc:sldChg chg="addSp delSp modSp mod">
        <pc:chgData name="Juan Carlos Castillo Molina" userId="3321f39d-c43d-4dc1-aab8-e37c264880eb" providerId="ADAL" clId="{B1E44954-DE2E-43C5-BA56-F1C679929B9F}" dt="2025-06-03T19:00:01.203" v="96" actId="20577"/>
        <pc:sldMkLst>
          <pc:docMk/>
          <pc:sldMk cId="318005346" sldId="2311"/>
        </pc:sldMkLst>
        <pc:spChg chg="mod">
          <ac:chgData name="Juan Carlos Castillo Molina" userId="3321f39d-c43d-4dc1-aab8-e37c264880eb" providerId="ADAL" clId="{B1E44954-DE2E-43C5-BA56-F1C679929B9F}" dt="2025-06-03T19:00:01.203" v="96" actId="20577"/>
          <ac:spMkLst>
            <pc:docMk/>
            <pc:sldMk cId="318005346" sldId="2311"/>
            <ac:spMk id="16" creationId="{A1DFD122-5BFF-8BBC-E4F3-A38AE297E0D5}"/>
          </ac:spMkLst>
        </pc:spChg>
      </pc:sldChg>
      <pc:sldChg chg="addSp delSp modSp mod">
        <pc:chgData name="Juan Carlos Castillo Molina" userId="3321f39d-c43d-4dc1-aab8-e37c264880eb" providerId="ADAL" clId="{B1E44954-DE2E-43C5-BA56-F1C679929B9F}" dt="2025-06-03T19:06:03.858" v="118" actId="20577"/>
        <pc:sldMkLst>
          <pc:docMk/>
          <pc:sldMk cId="713914744" sldId="2314"/>
        </pc:sldMkLst>
        <pc:spChg chg="mod">
          <ac:chgData name="Juan Carlos Castillo Molina" userId="3321f39d-c43d-4dc1-aab8-e37c264880eb" providerId="ADAL" clId="{B1E44954-DE2E-43C5-BA56-F1C679929B9F}" dt="2025-06-03T19:06:03.858" v="118" actId="20577"/>
          <ac:spMkLst>
            <pc:docMk/>
            <pc:sldMk cId="713914744" sldId="2314"/>
            <ac:spMk id="3" creationId="{2CFAD029-EDB6-14F2-E899-880B10452358}"/>
          </ac:spMkLst>
        </pc:spChg>
      </pc:sldChg>
    </pc:docChg>
  </pc:docChgLst>
  <pc:docChgLst>
    <pc:chgData name="Juan Carlos Castillo Molina" userId="3321f39d-c43d-4dc1-aab8-e37c264880eb" providerId="ADAL" clId="{95F44196-E748-42B9-A44E-D74E45C4A0F2}"/>
    <pc:docChg chg="undo redo custSel modSld">
      <pc:chgData name="Juan Carlos Castillo Molina" userId="3321f39d-c43d-4dc1-aab8-e37c264880eb" providerId="ADAL" clId="{95F44196-E748-42B9-A44E-D74E45C4A0F2}" dt="2025-05-27T17:07:30.189" v="81" actId="113"/>
      <pc:docMkLst>
        <pc:docMk/>
      </pc:docMkLst>
      <pc:sldChg chg="modSp mod">
        <pc:chgData name="Juan Carlos Castillo Molina" userId="3321f39d-c43d-4dc1-aab8-e37c264880eb" providerId="ADAL" clId="{95F44196-E748-42B9-A44E-D74E45C4A0F2}" dt="2025-05-27T14:50:15.319" v="3" actId="20577"/>
        <pc:sldMkLst>
          <pc:docMk/>
          <pc:sldMk cId="2794951255" sldId="1750"/>
        </pc:sldMkLst>
        <pc:spChg chg="mod">
          <ac:chgData name="Juan Carlos Castillo Molina" userId="3321f39d-c43d-4dc1-aab8-e37c264880eb" providerId="ADAL" clId="{95F44196-E748-42B9-A44E-D74E45C4A0F2}" dt="2025-05-27T14:50:15.319" v="3" actId="20577"/>
          <ac:spMkLst>
            <pc:docMk/>
            <pc:sldMk cId="2794951255" sldId="1750"/>
            <ac:spMk id="7" creationId="{3071343C-7329-FA2B-6A24-367A0C259788}"/>
          </ac:spMkLst>
        </pc:spChg>
      </pc:sldChg>
      <pc:sldChg chg="addSp delSp modSp mod">
        <pc:chgData name="Juan Carlos Castillo Molina" userId="3321f39d-c43d-4dc1-aab8-e37c264880eb" providerId="ADAL" clId="{95F44196-E748-42B9-A44E-D74E45C4A0F2}" dt="2025-05-27T15:00:53.558" v="71" actId="20577"/>
        <pc:sldMkLst>
          <pc:docMk/>
          <pc:sldMk cId="297164748" sldId="1758"/>
        </pc:sldMkLst>
        <pc:spChg chg="mod">
          <ac:chgData name="Juan Carlos Castillo Molina" userId="3321f39d-c43d-4dc1-aab8-e37c264880eb" providerId="ADAL" clId="{95F44196-E748-42B9-A44E-D74E45C4A0F2}" dt="2025-05-27T15:00:53.558" v="71" actId="20577"/>
          <ac:spMkLst>
            <pc:docMk/>
            <pc:sldMk cId="297164748" sldId="1758"/>
            <ac:spMk id="7" creationId="{CBB9D1AF-06A1-7CF2-9307-6F2C9FEA5A12}"/>
          </ac:spMkLst>
        </pc:spChg>
      </pc:sldChg>
      <pc:sldChg chg="addSp delSp modSp mod">
        <pc:chgData name="Juan Carlos Castillo Molina" userId="3321f39d-c43d-4dc1-aab8-e37c264880eb" providerId="ADAL" clId="{95F44196-E748-42B9-A44E-D74E45C4A0F2}" dt="2025-05-27T17:07:30.189" v="81" actId="113"/>
        <pc:sldMkLst>
          <pc:docMk/>
          <pc:sldMk cId="318005346" sldId="2311"/>
        </pc:sldMkLst>
        <pc:spChg chg="mod">
          <ac:chgData name="Juan Carlos Castillo Molina" userId="3321f39d-c43d-4dc1-aab8-e37c264880eb" providerId="ADAL" clId="{95F44196-E748-42B9-A44E-D74E45C4A0F2}" dt="2025-05-27T14:52:01.416" v="24" actId="20577"/>
          <ac:spMkLst>
            <pc:docMk/>
            <pc:sldMk cId="318005346" sldId="2311"/>
            <ac:spMk id="16" creationId="{A1DFD122-5BFF-8BBC-E4F3-A38AE297E0D5}"/>
          </ac:spMkLst>
        </pc:spChg>
      </pc:sldChg>
      <pc:sldChg chg="addSp delSp modSp mod">
        <pc:chgData name="Juan Carlos Castillo Molina" userId="3321f39d-c43d-4dc1-aab8-e37c264880eb" providerId="ADAL" clId="{95F44196-E748-42B9-A44E-D74E45C4A0F2}" dt="2025-05-27T14:55:24.394" v="48" actId="20577"/>
        <pc:sldMkLst>
          <pc:docMk/>
          <pc:sldMk cId="104138512" sldId="2312"/>
        </pc:sldMkLst>
        <pc:spChg chg="mod">
          <ac:chgData name="Juan Carlos Castillo Molina" userId="3321f39d-c43d-4dc1-aab8-e37c264880eb" providerId="ADAL" clId="{95F44196-E748-42B9-A44E-D74E45C4A0F2}" dt="2025-05-27T14:55:24.394" v="48" actId="20577"/>
          <ac:spMkLst>
            <pc:docMk/>
            <pc:sldMk cId="104138512" sldId="2312"/>
            <ac:spMk id="3" creationId="{B5B02D86-DEA4-215E-783F-4263A7D29537}"/>
          </ac:spMkLst>
        </pc:spChg>
        <pc:spChg chg="mod">
          <ac:chgData name="Juan Carlos Castillo Molina" userId="3321f39d-c43d-4dc1-aab8-e37c264880eb" providerId="ADAL" clId="{95F44196-E748-42B9-A44E-D74E45C4A0F2}" dt="2025-05-27T14:52:13.113" v="32" actId="20577"/>
          <ac:spMkLst>
            <pc:docMk/>
            <pc:sldMk cId="104138512" sldId="2312"/>
            <ac:spMk id="15" creationId="{B22AA3DE-CE47-F27A-DC3C-986C384CA947}"/>
          </ac:spMkLst>
        </pc:spChg>
      </pc:sldChg>
      <pc:sldChg chg="addSp delSp modSp mod">
        <pc:chgData name="Juan Carlos Castillo Molina" userId="3321f39d-c43d-4dc1-aab8-e37c264880eb" providerId="ADAL" clId="{95F44196-E748-42B9-A44E-D74E45C4A0F2}" dt="2025-05-27T14:51:09.605" v="14" actId="1076"/>
        <pc:sldMkLst>
          <pc:docMk/>
          <pc:sldMk cId="2372173353" sldId="2313"/>
        </pc:sldMkLst>
        <pc:spChg chg="mod">
          <ac:chgData name="Juan Carlos Castillo Molina" userId="3321f39d-c43d-4dc1-aab8-e37c264880eb" providerId="ADAL" clId="{95F44196-E748-42B9-A44E-D74E45C4A0F2}" dt="2025-05-27T14:51:02.974" v="13" actId="20577"/>
          <ac:spMkLst>
            <pc:docMk/>
            <pc:sldMk cId="2372173353" sldId="2313"/>
            <ac:spMk id="6" creationId="{F3302E7D-A604-8B97-76FD-70955570A7D3}"/>
          </ac:spMkLst>
        </pc:spChg>
      </pc:sldChg>
      <pc:sldChg chg="addSp delSp modSp mod">
        <pc:chgData name="Juan Carlos Castillo Molina" userId="3321f39d-c43d-4dc1-aab8-e37c264880eb" providerId="ADAL" clId="{95F44196-E748-42B9-A44E-D74E45C4A0F2}" dt="2025-05-27T14:59:19.704" v="62" actId="20577"/>
        <pc:sldMkLst>
          <pc:docMk/>
          <pc:sldMk cId="713914744" sldId="2314"/>
        </pc:sldMkLst>
        <pc:spChg chg="mod">
          <ac:chgData name="Juan Carlos Castillo Molina" userId="3321f39d-c43d-4dc1-aab8-e37c264880eb" providerId="ADAL" clId="{95F44196-E748-42B9-A44E-D74E45C4A0F2}" dt="2025-05-27T14:59:19.704" v="62" actId="20577"/>
          <ac:spMkLst>
            <pc:docMk/>
            <pc:sldMk cId="713914744" sldId="2314"/>
            <ac:spMk id="3" creationId="{2CFAD029-EDB6-14F2-E899-880B10452358}"/>
          </ac:spMkLst>
        </pc:spChg>
      </pc:sldChg>
    </pc:docChg>
  </pc:docChgLst>
  <pc:docChgLst>
    <pc:chgData name="Juan Carlos Castillo Molina" userId="3321f39d-c43d-4dc1-aab8-e37c264880eb" providerId="ADAL" clId="{E8C2080D-0985-4399-B56A-7BF33EF02DCF}"/>
    <pc:docChg chg="custSel modSld">
      <pc:chgData name="Juan Carlos Castillo Molina" userId="3321f39d-c43d-4dc1-aab8-e37c264880eb" providerId="ADAL" clId="{E8C2080D-0985-4399-B56A-7BF33EF02DCF}" dt="2025-05-06T18:30:05.092" v="161" actId="1076"/>
      <pc:docMkLst>
        <pc:docMk/>
      </pc:docMkLst>
      <pc:sldChg chg="modSp mod">
        <pc:chgData name="Juan Carlos Castillo Molina" userId="3321f39d-c43d-4dc1-aab8-e37c264880eb" providerId="ADAL" clId="{E8C2080D-0985-4399-B56A-7BF33EF02DCF}" dt="2025-05-06T17:08:14.481" v="11" actId="20577"/>
        <pc:sldMkLst>
          <pc:docMk/>
          <pc:sldMk cId="2794951255" sldId="1750"/>
        </pc:sldMkLst>
        <pc:spChg chg="mod">
          <ac:chgData name="Juan Carlos Castillo Molina" userId="3321f39d-c43d-4dc1-aab8-e37c264880eb" providerId="ADAL" clId="{E8C2080D-0985-4399-B56A-7BF33EF02DCF}" dt="2025-05-06T17:08:14.481" v="11" actId="20577"/>
          <ac:spMkLst>
            <pc:docMk/>
            <pc:sldMk cId="2794951255" sldId="1750"/>
            <ac:spMk id="7" creationId="{3071343C-7329-FA2B-6A24-367A0C259788}"/>
          </ac:spMkLst>
        </pc:spChg>
      </pc:sldChg>
      <pc:sldChg chg="addSp delSp modSp mod">
        <pc:chgData name="Juan Carlos Castillo Molina" userId="3321f39d-c43d-4dc1-aab8-e37c264880eb" providerId="ADAL" clId="{E8C2080D-0985-4399-B56A-7BF33EF02DCF}" dt="2025-05-06T18:25:56.301" v="133" actId="20577"/>
        <pc:sldMkLst>
          <pc:docMk/>
          <pc:sldMk cId="297164748" sldId="1758"/>
        </pc:sldMkLst>
        <pc:spChg chg="mod">
          <ac:chgData name="Juan Carlos Castillo Molina" userId="3321f39d-c43d-4dc1-aab8-e37c264880eb" providerId="ADAL" clId="{E8C2080D-0985-4399-B56A-7BF33EF02DCF}" dt="2025-05-06T18:25:56.301" v="133" actId="20577"/>
          <ac:spMkLst>
            <pc:docMk/>
            <pc:sldMk cId="297164748" sldId="1758"/>
            <ac:spMk id="7" creationId="{CBB9D1AF-06A1-7CF2-9307-6F2C9FEA5A12}"/>
          </ac:spMkLst>
        </pc:spChg>
      </pc:sldChg>
      <pc:sldChg chg="addSp delSp modSp mod">
        <pc:chgData name="Juan Carlos Castillo Molina" userId="3321f39d-c43d-4dc1-aab8-e37c264880eb" providerId="ADAL" clId="{E8C2080D-0985-4399-B56A-7BF33EF02DCF}" dt="2025-05-06T17:09:09.828" v="40" actId="20577"/>
        <pc:sldMkLst>
          <pc:docMk/>
          <pc:sldMk cId="318005346" sldId="2311"/>
        </pc:sldMkLst>
        <pc:spChg chg="mod">
          <ac:chgData name="Juan Carlos Castillo Molina" userId="3321f39d-c43d-4dc1-aab8-e37c264880eb" providerId="ADAL" clId="{E8C2080D-0985-4399-B56A-7BF33EF02DCF}" dt="2025-05-06T17:08:25.680" v="16" actId="20577"/>
          <ac:spMkLst>
            <pc:docMk/>
            <pc:sldMk cId="318005346" sldId="2311"/>
            <ac:spMk id="15" creationId="{95C04275-F165-ED49-7636-4A694CE6AAB1}"/>
          </ac:spMkLst>
        </pc:spChg>
        <pc:spChg chg="mod">
          <ac:chgData name="Juan Carlos Castillo Molina" userId="3321f39d-c43d-4dc1-aab8-e37c264880eb" providerId="ADAL" clId="{E8C2080D-0985-4399-B56A-7BF33EF02DCF}" dt="2025-05-06T17:09:09.828" v="40" actId="20577"/>
          <ac:spMkLst>
            <pc:docMk/>
            <pc:sldMk cId="318005346" sldId="2311"/>
            <ac:spMk id="16" creationId="{A1DFD122-5BFF-8BBC-E4F3-A38AE297E0D5}"/>
          </ac:spMkLst>
        </pc:spChg>
      </pc:sldChg>
      <pc:sldChg chg="addSp delSp modSp mod">
        <pc:chgData name="Juan Carlos Castillo Molina" userId="3321f39d-c43d-4dc1-aab8-e37c264880eb" providerId="ADAL" clId="{E8C2080D-0985-4399-B56A-7BF33EF02DCF}" dt="2025-05-06T18:30:05.092" v="161" actId="1076"/>
        <pc:sldMkLst>
          <pc:docMk/>
          <pc:sldMk cId="104138512" sldId="2312"/>
        </pc:sldMkLst>
        <pc:spChg chg="mod">
          <ac:chgData name="Juan Carlos Castillo Molina" userId="3321f39d-c43d-4dc1-aab8-e37c264880eb" providerId="ADAL" clId="{E8C2080D-0985-4399-B56A-7BF33EF02DCF}" dt="2025-05-06T18:20:23.853" v="74" actId="20577"/>
          <ac:spMkLst>
            <pc:docMk/>
            <pc:sldMk cId="104138512" sldId="2312"/>
            <ac:spMk id="3" creationId="{B5B02D86-DEA4-215E-783F-4263A7D29537}"/>
          </ac:spMkLst>
        </pc:spChg>
        <pc:spChg chg="mod">
          <ac:chgData name="Juan Carlos Castillo Molina" userId="3321f39d-c43d-4dc1-aab8-e37c264880eb" providerId="ADAL" clId="{E8C2080D-0985-4399-B56A-7BF33EF02DCF}" dt="2025-05-06T18:18:10.585" v="49" actId="20577"/>
          <ac:spMkLst>
            <pc:docMk/>
            <pc:sldMk cId="104138512" sldId="2312"/>
            <ac:spMk id="15" creationId="{B22AA3DE-CE47-F27A-DC3C-986C384CA947}"/>
          </ac:spMkLst>
        </pc:spChg>
      </pc:sldChg>
      <pc:sldChg chg="addSp delSp modSp mod">
        <pc:chgData name="Juan Carlos Castillo Molina" userId="3321f39d-c43d-4dc1-aab8-e37c264880eb" providerId="ADAL" clId="{E8C2080D-0985-4399-B56A-7BF33EF02DCF}" dt="2025-05-06T18:27:37.180" v="154" actId="20577"/>
        <pc:sldMkLst>
          <pc:docMk/>
          <pc:sldMk cId="2372173353" sldId="2313"/>
        </pc:sldMkLst>
        <pc:spChg chg="mod">
          <ac:chgData name="Juan Carlos Castillo Molina" userId="3321f39d-c43d-4dc1-aab8-e37c264880eb" providerId="ADAL" clId="{E8C2080D-0985-4399-B56A-7BF33EF02DCF}" dt="2025-05-06T18:27:37.180" v="154" actId="20577"/>
          <ac:spMkLst>
            <pc:docMk/>
            <pc:sldMk cId="2372173353" sldId="2313"/>
            <ac:spMk id="6" creationId="{F3302E7D-A604-8B97-76FD-70955570A7D3}"/>
          </ac:spMkLst>
        </pc:spChg>
      </pc:sldChg>
      <pc:sldChg chg="addSp delSp modSp mod">
        <pc:chgData name="Juan Carlos Castillo Molina" userId="3321f39d-c43d-4dc1-aab8-e37c264880eb" providerId="ADAL" clId="{E8C2080D-0985-4399-B56A-7BF33EF02DCF}" dt="2025-05-06T18:24:10.125" v="104" actId="20577"/>
        <pc:sldMkLst>
          <pc:docMk/>
          <pc:sldMk cId="713914744" sldId="2314"/>
        </pc:sldMkLst>
        <pc:spChg chg="mod">
          <ac:chgData name="Juan Carlos Castillo Molina" userId="3321f39d-c43d-4dc1-aab8-e37c264880eb" providerId="ADAL" clId="{E8C2080D-0985-4399-B56A-7BF33EF02DCF}" dt="2025-05-06T18:24:10.125" v="104" actId="20577"/>
          <ac:spMkLst>
            <pc:docMk/>
            <pc:sldMk cId="713914744" sldId="2314"/>
            <ac:spMk id="3" creationId="{2CFAD029-EDB6-14F2-E899-880B10452358}"/>
          </ac:spMkLst>
        </pc:spChg>
      </pc:sldChg>
    </pc:docChg>
  </pc:docChgLst>
  <pc:docChgLst>
    <pc:chgData name="Juan Carlos Castillo Molina" userId="3321f39d-c43d-4dc1-aab8-e37c264880eb" providerId="ADAL" clId="{1E6C74B7-6B86-4405-8282-2FE8AB2ED110}"/>
    <pc:docChg chg="custSel modSld">
      <pc:chgData name="Juan Carlos Castillo Molina" userId="3321f39d-c43d-4dc1-aab8-e37c264880eb" providerId="ADAL" clId="{1E6C74B7-6B86-4405-8282-2FE8AB2ED110}" dt="2025-06-10T18:43:17.186" v="67" actId="1076"/>
      <pc:docMkLst>
        <pc:docMk/>
      </pc:docMkLst>
      <pc:sldChg chg="modSp mod">
        <pc:chgData name="Juan Carlos Castillo Molina" userId="3321f39d-c43d-4dc1-aab8-e37c264880eb" providerId="ADAL" clId="{1E6C74B7-6B86-4405-8282-2FE8AB2ED110}" dt="2025-06-10T18:20:41.515" v="7" actId="20577"/>
        <pc:sldMkLst>
          <pc:docMk/>
          <pc:sldMk cId="2794951255" sldId="1750"/>
        </pc:sldMkLst>
        <pc:spChg chg="mod">
          <ac:chgData name="Juan Carlos Castillo Molina" userId="3321f39d-c43d-4dc1-aab8-e37c264880eb" providerId="ADAL" clId="{1E6C74B7-6B86-4405-8282-2FE8AB2ED110}" dt="2025-06-10T18:20:41.515" v="7" actId="20577"/>
          <ac:spMkLst>
            <pc:docMk/>
            <pc:sldMk cId="2794951255" sldId="1750"/>
            <ac:spMk id="7" creationId="{3071343C-7329-FA2B-6A24-367A0C259788}"/>
          </ac:spMkLst>
        </pc:spChg>
      </pc:sldChg>
      <pc:sldChg chg="addSp delSp modSp mod">
        <pc:chgData name="Juan Carlos Castillo Molina" userId="3321f39d-c43d-4dc1-aab8-e37c264880eb" providerId="ADAL" clId="{1E6C74B7-6B86-4405-8282-2FE8AB2ED110}" dt="2025-06-10T18:39:42.865" v="50" actId="20577"/>
        <pc:sldMkLst>
          <pc:docMk/>
          <pc:sldMk cId="297164748" sldId="1758"/>
        </pc:sldMkLst>
        <pc:spChg chg="mod">
          <ac:chgData name="Juan Carlos Castillo Molina" userId="3321f39d-c43d-4dc1-aab8-e37c264880eb" providerId="ADAL" clId="{1E6C74B7-6B86-4405-8282-2FE8AB2ED110}" dt="2025-06-10T18:39:42.865" v="50" actId="20577"/>
          <ac:spMkLst>
            <pc:docMk/>
            <pc:sldMk cId="297164748" sldId="1758"/>
            <ac:spMk id="7" creationId="{CBB9D1AF-06A1-7CF2-9307-6F2C9FEA5A12}"/>
          </ac:spMkLst>
        </pc:spChg>
      </pc:sldChg>
      <pc:sldChg chg="addSp delSp modSp mod">
        <pc:chgData name="Juan Carlos Castillo Molina" userId="3321f39d-c43d-4dc1-aab8-e37c264880eb" providerId="ADAL" clId="{1E6C74B7-6B86-4405-8282-2FE8AB2ED110}" dt="2025-06-10T18:21:13.741" v="13" actId="20577"/>
        <pc:sldMkLst>
          <pc:docMk/>
          <pc:sldMk cId="318005346" sldId="2311"/>
        </pc:sldMkLst>
        <pc:spChg chg="mod">
          <ac:chgData name="Juan Carlos Castillo Molina" userId="3321f39d-c43d-4dc1-aab8-e37c264880eb" providerId="ADAL" clId="{1E6C74B7-6B86-4405-8282-2FE8AB2ED110}" dt="2025-06-10T18:21:13.741" v="13" actId="20577"/>
          <ac:spMkLst>
            <pc:docMk/>
            <pc:sldMk cId="318005346" sldId="2311"/>
            <ac:spMk id="16" creationId="{A1DFD122-5BFF-8BBC-E4F3-A38AE297E0D5}"/>
          </ac:spMkLst>
        </pc:spChg>
      </pc:sldChg>
      <pc:sldChg chg="addSp delSp modSp mod">
        <pc:chgData name="Juan Carlos Castillo Molina" userId="3321f39d-c43d-4dc1-aab8-e37c264880eb" providerId="ADAL" clId="{1E6C74B7-6B86-4405-8282-2FE8AB2ED110}" dt="2025-06-10T18:43:17.186" v="67" actId="1076"/>
        <pc:sldMkLst>
          <pc:docMk/>
          <pc:sldMk cId="104138512" sldId="2312"/>
        </pc:sldMkLst>
        <pc:spChg chg="mod">
          <ac:chgData name="Juan Carlos Castillo Molina" userId="3321f39d-c43d-4dc1-aab8-e37c264880eb" providerId="ADAL" clId="{1E6C74B7-6B86-4405-8282-2FE8AB2ED110}" dt="2025-06-10T18:34:55.172" v="29" actId="20577"/>
          <ac:spMkLst>
            <pc:docMk/>
            <pc:sldMk cId="104138512" sldId="2312"/>
            <ac:spMk id="3" creationId="{B5B02D86-DEA4-215E-783F-4263A7D29537}"/>
          </ac:spMkLst>
        </pc:spChg>
        <pc:spChg chg="mod">
          <ac:chgData name="Juan Carlos Castillo Molina" userId="3321f39d-c43d-4dc1-aab8-e37c264880eb" providerId="ADAL" clId="{1E6C74B7-6B86-4405-8282-2FE8AB2ED110}" dt="2025-06-10T18:32:01.572" v="21" actId="20577"/>
          <ac:spMkLst>
            <pc:docMk/>
            <pc:sldMk cId="104138512" sldId="2312"/>
            <ac:spMk id="15" creationId="{B22AA3DE-CE47-F27A-DC3C-986C384CA947}"/>
          </ac:spMkLst>
        </pc:spChg>
      </pc:sldChg>
      <pc:sldChg chg="addSp delSp modSp mod">
        <pc:chgData name="Juan Carlos Castillo Molina" userId="3321f39d-c43d-4dc1-aab8-e37c264880eb" providerId="ADAL" clId="{1E6C74B7-6B86-4405-8282-2FE8AB2ED110}" dt="2025-06-10T18:41:35.662" v="61" actId="20577"/>
        <pc:sldMkLst>
          <pc:docMk/>
          <pc:sldMk cId="2372173353" sldId="2313"/>
        </pc:sldMkLst>
        <pc:spChg chg="mod">
          <ac:chgData name="Juan Carlos Castillo Molina" userId="3321f39d-c43d-4dc1-aab8-e37c264880eb" providerId="ADAL" clId="{1E6C74B7-6B86-4405-8282-2FE8AB2ED110}" dt="2025-06-10T18:41:35.662" v="61" actId="20577"/>
          <ac:spMkLst>
            <pc:docMk/>
            <pc:sldMk cId="2372173353" sldId="2313"/>
            <ac:spMk id="6" creationId="{F3302E7D-A604-8B97-76FD-70955570A7D3}"/>
          </ac:spMkLst>
        </pc:spChg>
      </pc:sldChg>
      <pc:sldChg chg="addSp delSp modSp mod">
        <pc:chgData name="Juan Carlos Castillo Molina" userId="3321f39d-c43d-4dc1-aab8-e37c264880eb" providerId="ADAL" clId="{1E6C74B7-6B86-4405-8282-2FE8AB2ED110}" dt="2025-06-10T18:38:05.904" v="41" actId="20577"/>
        <pc:sldMkLst>
          <pc:docMk/>
          <pc:sldMk cId="713914744" sldId="2314"/>
        </pc:sldMkLst>
        <pc:spChg chg="mod">
          <ac:chgData name="Juan Carlos Castillo Molina" userId="3321f39d-c43d-4dc1-aab8-e37c264880eb" providerId="ADAL" clId="{1E6C74B7-6B86-4405-8282-2FE8AB2ED110}" dt="2025-06-10T18:38:05.904" v="41" actId="20577"/>
          <ac:spMkLst>
            <pc:docMk/>
            <pc:sldMk cId="713914744" sldId="2314"/>
            <ac:spMk id="3" creationId="{2CFAD029-EDB6-14F2-E899-880B10452358}"/>
          </ac:spMkLst>
        </pc:spChg>
      </pc:sldChg>
    </pc:docChg>
  </pc:docChgLst>
  <pc:docChgLst>
    <pc:chgData name="Juan Carlos Castillo Molina" userId="3321f39d-c43d-4dc1-aab8-e37c264880eb" providerId="ADAL" clId="{F859FD20-D0DA-40CD-AAAB-FB0E2977FC55}"/>
    <pc:docChg chg="custSel modSld">
      <pc:chgData name="Juan Carlos Castillo Molina" userId="3321f39d-c43d-4dc1-aab8-e37c264880eb" providerId="ADAL" clId="{F859FD20-D0DA-40CD-AAAB-FB0E2977FC55}" dt="2025-07-08T15:09:02.706" v="78" actId="20577"/>
      <pc:docMkLst>
        <pc:docMk/>
      </pc:docMkLst>
    </pc:docChg>
  </pc:docChgLst>
  <pc:docChgLst>
    <pc:chgData name="Juan Carlos Castillo Molina" userId="3321f39d-c43d-4dc1-aab8-e37c264880eb" providerId="ADAL" clId="{F4FC059A-201B-48FE-A86A-BA28FB259A38}"/>
    <pc:docChg chg="custSel modSld">
      <pc:chgData name="Juan Carlos Castillo Molina" userId="3321f39d-c43d-4dc1-aab8-e37c264880eb" providerId="ADAL" clId="{F4FC059A-201B-48FE-A86A-BA28FB259A38}" dt="2025-06-24T17:53:32.794" v="76" actId="1076"/>
      <pc:docMkLst>
        <pc:docMk/>
      </pc:docMkLst>
      <pc:sldChg chg="modSp mod">
        <pc:chgData name="Juan Carlos Castillo Molina" userId="3321f39d-c43d-4dc1-aab8-e37c264880eb" providerId="ADAL" clId="{F4FC059A-201B-48FE-A86A-BA28FB259A38}" dt="2025-06-24T17:36:57.354" v="4" actId="1076"/>
        <pc:sldMkLst>
          <pc:docMk/>
          <pc:sldMk cId="2794951255" sldId="1750"/>
        </pc:sldMkLst>
        <pc:spChg chg="mod">
          <ac:chgData name="Juan Carlos Castillo Molina" userId="3321f39d-c43d-4dc1-aab8-e37c264880eb" providerId="ADAL" clId="{F4FC059A-201B-48FE-A86A-BA28FB259A38}" dt="2025-06-24T17:36:55.984" v="3" actId="20577"/>
          <ac:spMkLst>
            <pc:docMk/>
            <pc:sldMk cId="2794951255" sldId="1750"/>
            <ac:spMk id="7" creationId="{3071343C-7329-FA2B-6A24-367A0C259788}"/>
          </ac:spMkLst>
        </pc:spChg>
        <pc:picChg chg="mod">
          <ac:chgData name="Juan Carlos Castillo Molina" userId="3321f39d-c43d-4dc1-aab8-e37c264880eb" providerId="ADAL" clId="{F4FC059A-201B-48FE-A86A-BA28FB259A38}" dt="2025-06-24T17:36:57.354" v="4" actId="1076"/>
          <ac:picMkLst>
            <pc:docMk/>
            <pc:sldMk cId="2794951255" sldId="1750"/>
            <ac:picMk id="24" creationId="{23920473-B032-874F-B9DB-3B3F8F5EC238}"/>
          </ac:picMkLst>
        </pc:picChg>
      </pc:sldChg>
      <pc:sldChg chg="addSp delSp modSp mod">
        <pc:chgData name="Juan Carlos Castillo Molina" userId="3321f39d-c43d-4dc1-aab8-e37c264880eb" providerId="ADAL" clId="{F4FC059A-201B-48FE-A86A-BA28FB259A38}" dt="2025-06-24T17:52:04.047" v="71" actId="20577"/>
        <pc:sldMkLst>
          <pc:docMk/>
          <pc:sldMk cId="297164748" sldId="1758"/>
        </pc:sldMkLst>
        <pc:spChg chg="mod">
          <ac:chgData name="Juan Carlos Castillo Molina" userId="3321f39d-c43d-4dc1-aab8-e37c264880eb" providerId="ADAL" clId="{F4FC059A-201B-48FE-A86A-BA28FB259A38}" dt="2025-06-24T17:52:04.047" v="71" actId="20577"/>
          <ac:spMkLst>
            <pc:docMk/>
            <pc:sldMk cId="297164748" sldId="1758"/>
            <ac:spMk id="7" creationId="{CBB9D1AF-06A1-7CF2-9307-6F2C9FEA5A12}"/>
          </ac:spMkLst>
        </pc:spChg>
      </pc:sldChg>
      <pc:sldChg chg="addSp delSp modSp mod">
        <pc:chgData name="Juan Carlos Castillo Molina" userId="3321f39d-c43d-4dc1-aab8-e37c264880eb" providerId="ADAL" clId="{F4FC059A-201B-48FE-A86A-BA28FB259A38}" dt="2025-06-24T17:39:37.587" v="27" actId="20577"/>
        <pc:sldMkLst>
          <pc:docMk/>
          <pc:sldMk cId="318005346" sldId="2311"/>
        </pc:sldMkLst>
        <pc:spChg chg="mod">
          <ac:chgData name="Juan Carlos Castillo Molina" userId="3321f39d-c43d-4dc1-aab8-e37c264880eb" providerId="ADAL" clId="{F4FC059A-201B-48FE-A86A-BA28FB259A38}" dt="2025-06-24T17:39:37.587" v="27" actId="20577"/>
          <ac:spMkLst>
            <pc:docMk/>
            <pc:sldMk cId="318005346" sldId="2311"/>
            <ac:spMk id="16" creationId="{A1DFD122-5BFF-8BBC-E4F3-A38AE297E0D5}"/>
          </ac:spMkLst>
        </pc:spChg>
      </pc:sldChg>
      <pc:sldChg chg="addSp delSp modSp mod">
        <pc:chgData name="Juan Carlos Castillo Molina" userId="3321f39d-c43d-4dc1-aab8-e37c264880eb" providerId="ADAL" clId="{F4FC059A-201B-48FE-A86A-BA28FB259A38}" dt="2025-06-24T17:53:32.794" v="76" actId="1076"/>
        <pc:sldMkLst>
          <pc:docMk/>
          <pc:sldMk cId="104138512" sldId="2312"/>
        </pc:sldMkLst>
        <pc:spChg chg="mod">
          <ac:chgData name="Juan Carlos Castillo Molina" userId="3321f39d-c43d-4dc1-aab8-e37c264880eb" providerId="ADAL" clId="{F4FC059A-201B-48FE-A86A-BA28FB259A38}" dt="2025-06-24T17:42:53.734" v="46" actId="20577"/>
          <ac:spMkLst>
            <pc:docMk/>
            <pc:sldMk cId="104138512" sldId="2312"/>
            <ac:spMk id="3" creationId="{B5B02D86-DEA4-215E-783F-4263A7D29537}"/>
          </ac:spMkLst>
        </pc:spChg>
        <pc:spChg chg="mod">
          <ac:chgData name="Juan Carlos Castillo Molina" userId="3321f39d-c43d-4dc1-aab8-e37c264880eb" providerId="ADAL" clId="{F4FC059A-201B-48FE-A86A-BA28FB259A38}" dt="2025-06-24T17:39:52.403" v="35" actId="20577"/>
          <ac:spMkLst>
            <pc:docMk/>
            <pc:sldMk cId="104138512" sldId="2312"/>
            <ac:spMk id="15" creationId="{B22AA3DE-CE47-F27A-DC3C-986C384CA947}"/>
          </ac:spMkLst>
        </pc:spChg>
      </pc:sldChg>
      <pc:sldChg chg="addSp delSp modSp mod">
        <pc:chgData name="Juan Carlos Castillo Molina" userId="3321f39d-c43d-4dc1-aab8-e37c264880eb" providerId="ADAL" clId="{F4FC059A-201B-48FE-A86A-BA28FB259A38}" dt="2025-06-24T17:37:38.861" v="17" actId="20577"/>
        <pc:sldMkLst>
          <pc:docMk/>
          <pc:sldMk cId="2372173353" sldId="2313"/>
        </pc:sldMkLst>
        <pc:spChg chg="mod">
          <ac:chgData name="Juan Carlos Castillo Molina" userId="3321f39d-c43d-4dc1-aab8-e37c264880eb" providerId="ADAL" clId="{F4FC059A-201B-48FE-A86A-BA28FB259A38}" dt="2025-06-24T17:37:38.861" v="17" actId="20577"/>
          <ac:spMkLst>
            <pc:docMk/>
            <pc:sldMk cId="2372173353" sldId="2313"/>
            <ac:spMk id="6" creationId="{F3302E7D-A604-8B97-76FD-70955570A7D3}"/>
          </ac:spMkLst>
        </pc:spChg>
      </pc:sldChg>
      <pc:sldChg chg="addSp delSp modSp mod">
        <pc:chgData name="Juan Carlos Castillo Molina" userId="3321f39d-c43d-4dc1-aab8-e37c264880eb" providerId="ADAL" clId="{F4FC059A-201B-48FE-A86A-BA28FB259A38}" dt="2025-06-24T17:47:20.104" v="61" actId="20577"/>
        <pc:sldMkLst>
          <pc:docMk/>
          <pc:sldMk cId="713914744" sldId="2314"/>
        </pc:sldMkLst>
        <pc:spChg chg="mod">
          <ac:chgData name="Juan Carlos Castillo Molina" userId="3321f39d-c43d-4dc1-aab8-e37c264880eb" providerId="ADAL" clId="{F4FC059A-201B-48FE-A86A-BA28FB259A38}" dt="2025-06-24T17:47:20.104" v="61" actId="20577"/>
          <ac:spMkLst>
            <pc:docMk/>
            <pc:sldMk cId="713914744" sldId="2314"/>
            <ac:spMk id="3" creationId="{2CFAD029-EDB6-14F2-E899-880B10452358}"/>
          </ac:spMkLst>
        </pc:spChg>
      </pc:sldChg>
    </pc:docChg>
  </pc:docChgLst>
  <pc:docChgLst>
    <pc:chgData name="Juan Carlos Castillo Molina" userId="3321f39d-c43d-4dc1-aab8-e37c264880eb" providerId="ADAL" clId="{C60F65C5-EFEF-4E94-AE99-20F2D231F3A1}"/>
    <pc:docChg chg="custSel modSld">
      <pc:chgData name="Juan Carlos Castillo Molina" userId="3321f39d-c43d-4dc1-aab8-e37c264880eb" providerId="ADAL" clId="{C60F65C5-EFEF-4E94-AE99-20F2D231F3A1}" dt="2025-05-20T18:51:20.558" v="71" actId="20577"/>
      <pc:docMkLst>
        <pc:docMk/>
      </pc:docMkLst>
      <pc:sldChg chg="modSp mod">
        <pc:chgData name="Juan Carlos Castillo Molina" userId="3321f39d-c43d-4dc1-aab8-e37c264880eb" providerId="ADAL" clId="{C60F65C5-EFEF-4E94-AE99-20F2D231F3A1}" dt="2025-05-20T18:43:08.589" v="3" actId="20577"/>
        <pc:sldMkLst>
          <pc:docMk/>
          <pc:sldMk cId="2794951255" sldId="1750"/>
        </pc:sldMkLst>
        <pc:spChg chg="mod">
          <ac:chgData name="Juan Carlos Castillo Molina" userId="3321f39d-c43d-4dc1-aab8-e37c264880eb" providerId="ADAL" clId="{C60F65C5-EFEF-4E94-AE99-20F2D231F3A1}" dt="2025-05-20T18:43:08.589" v="3" actId="20577"/>
          <ac:spMkLst>
            <pc:docMk/>
            <pc:sldMk cId="2794951255" sldId="1750"/>
            <ac:spMk id="7" creationId="{3071343C-7329-FA2B-6A24-367A0C259788}"/>
          </ac:spMkLst>
        </pc:spChg>
      </pc:sldChg>
      <pc:sldChg chg="addSp delSp modSp mod">
        <pc:chgData name="Juan Carlos Castillo Molina" userId="3321f39d-c43d-4dc1-aab8-e37c264880eb" providerId="ADAL" clId="{C60F65C5-EFEF-4E94-AE99-20F2D231F3A1}" dt="2025-05-20T18:46:56.860" v="45" actId="20577"/>
        <pc:sldMkLst>
          <pc:docMk/>
          <pc:sldMk cId="104138512" sldId="2312"/>
        </pc:sldMkLst>
        <pc:spChg chg="mod">
          <ac:chgData name="Juan Carlos Castillo Molina" userId="3321f39d-c43d-4dc1-aab8-e37c264880eb" providerId="ADAL" clId="{C60F65C5-EFEF-4E94-AE99-20F2D231F3A1}" dt="2025-05-20T18:46:56.860" v="45" actId="20577"/>
          <ac:spMkLst>
            <pc:docMk/>
            <pc:sldMk cId="104138512" sldId="2312"/>
            <ac:spMk id="3" creationId="{B5B02D86-DEA4-215E-783F-4263A7D29537}"/>
          </ac:spMkLst>
        </pc:spChg>
        <pc:spChg chg="mod">
          <ac:chgData name="Juan Carlos Castillo Molina" userId="3321f39d-c43d-4dc1-aab8-e37c264880eb" providerId="ADAL" clId="{C60F65C5-EFEF-4E94-AE99-20F2D231F3A1}" dt="2025-05-20T18:44:35.577" v="30" actId="20577"/>
          <ac:spMkLst>
            <pc:docMk/>
            <pc:sldMk cId="104138512" sldId="2312"/>
            <ac:spMk id="15" creationId="{B22AA3DE-CE47-F27A-DC3C-986C384CA947}"/>
          </ac:spMkLst>
        </pc:spChg>
      </pc:sldChg>
      <pc:sldChg chg="addSp delSp modSp mod">
        <pc:chgData name="Juan Carlos Castillo Molina" userId="3321f39d-c43d-4dc1-aab8-e37c264880eb" providerId="ADAL" clId="{C60F65C5-EFEF-4E94-AE99-20F2D231F3A1}" dt="2025-05-20T18:43:45.094" v="14" actId="20577"/>
        <pc:sldMkLst>
          <pc:docMk/>
          <pc:sldMk cId="2372173353" sldId="2313"/>
        </pc:sldMkLst>
        <pc:spChg chg="mod">
          <ac:chgData name="Juan Carlos Castillo Molina" userId="3321f39d-c43d-4dc1-aab8-e37c264880eb" providerId="ADAL" clId="{C60F65C5-EFEF-4E94-AE99-20F2D231F3A1}" dt="2025-05-20T18:43:45.094" v="14" actId="20577"/>
          <ac:spMkLst>
            <pc:docMk/>
            <pc:sldMk cId="2372173353" sldId="2313"/>
            <ac:spMk id="6" creationId="{F3302E7D-A604-8B97-76FD-70955570A7D3}"/>
          </ac:spMkLst>
        </pc:spChg>
      </pc:sldChg>
    </pc:docChg>
  </pc:docChgLst>
  <pc:docChgLst>
    <pc:chgData name="Juan Carlos Castillo Molina" userId="3321f39d-c43d-4dc1-aab8-e37c264880eb" providerId="ADAL" clId="{52BAE44A-DA93-49E7-9494-DD63C87D854D}"/>
    <pc:docChg chg="undo redo custSel addSld modSld sldOrd">
      <pc:chgData name="Juan Carlos Castillo Molina" userId="3321f39d-c43d-4dc1-aab8-e37c264880eb" providerId="ADAL" clId="{52BAE44A-DA93-49E7-9494-DD63C87D854D}" dt="2025-07-15T17:11:50.108" v="166"/>
      <pc:docMkLst>
        <pc:docMk/>
      </pc:docMkLst>
      <pc:sldChg chg="modSp mod">
        <pc:chgData name="Juan Carlos Castillo Molina" userId="3321f39d-c43d-4dc1-aab8-e37c264880eb" providerId="ADAL" clId="{52BAE44A-DA93-49E7-9494-DD63C87D854D}" dt="2025-07-15T16:43:17.225" v="58" actId="20577"/>
        <pc:sldMkLst>
          <pc:docMk/>
          <pc:sldMk cId="2794951255" sldId="1750"/>
        </pc:sldMkLst>
        <pc:spChg chg="mod">
          <ac:chgData name="Juan Carlos Castillo Molina" userId="3321f39d-c43d-4dc1-aab8-e37c264880eb" providerId="ADAL" clId="{52BAE44A-DA93-49E7-9494-DD63C87D854D}" dt="2025-07-15T16:43:17.225" v="58" actId="20577"/>
          <ac:spMkLst>
            <pc:docMk/>
            <pc:sldMk cId="2794951255" sldId="1750"/>
            <ac:spMk id="7" creationId="{3071343C-7329-FA2B-6A24-367A0C259788}"/>
          </ac:spMkLst>
        </pc:spChg>
      </pc:sldChg>
      <pc:sldChg chg="addSp delSp modSp mod">
        <pc:chgData name="Juan Carlos Castillo Molina" userId="3321f39d-c43d-4dc1-aab8-e37c264880eb" providerId="ADAL" clId="{52BAE44A-DA93-49E7-9494-DD63C87D854D}" dt="2025-07-15T17:03:22.176" v="148" actId="20577"/>
        <pc:sldMkLst>
          <pc:docMk/>
          <pc:sldMk cId="297164748" sldId="1758"/>
        </pc:sldMkLst>
        <pc:spChg chg="mod">
          <ac:chgData name="Juan Carlos Castillo Molina" userId="3321f39d-c43d-4dc1-aab8-e37c264880eb" providerId="ADAL" clId="{52BAE44A-DA93-49E7-9494-DD63C87D854D}" dt="2025-07-15T17:03:22.176" v="148" actId="20577"/>
          <ac:spMkLst>
            <pc:docMk/>
            <pc:sldMk cId="297164748" sldId="1758"/>
            <ac:spMk id="7" creationId="{CBB9D1AF-06A1-7CF2-9307-6F2C9FEA5A12}"/>
          </ac:spMkLst>
        </pc:spChg>
        <pc:graphicFrameChg chg="del">
          <ac:chgData name="Juan Carlos Castillo Molina" userId="3321f39d-c43d-4dc1-aab8-e37c264880eb" providerId="ADAL" clId="{52BAE44A-DA93-49E7-9494-DD63C87D854D}" dt="2025-07-15T17:00:55.589" v="139" actId="478"/>
          <ac:graphicFrameMkLst>
            <pc:docMk/>
            <pc:sldMk cId="297164748" sldId="1758"/>
            <ac:graphicFrameMk id="3" creationId="{313A71C7-276A-374C-30E2-874488C91E99}"/>
          </ac:graphicFrameMkLst>
        </pc:graphicFrameChg>
        <pc:graphicFrameChg chg="add mod modGraphic">
          <ac:chgData name="Juan Carlos Castillo Molina" userId="3321f39d-c43d-4dc1-aab8-e37c264880eb" providerId="ADAL" clId="{52BAE44A-DA93-49E7-9494-DD63C87D854D}" dt="2025-07-15T17:03:19.933" v="145" actId="14100"/>
          <ac:graphicFrameMkLst>
            <pc:docMk/>
            <pc:sldMk cId="297164748" sldId="1758"/>
            <ac:graphicFrameMk id="8" creationId="{ECBF5CA4-F8DA-B9A6-56D7-F80E550430B8}"/>
          </ac:graphicFrameMkLst>
        </pc:graphicFrameChg>
      </pc:sldChg>
      <pc:sldChg chg="addSp delSp modSp mod">
        <pc:chgData name="Juan Carlos Castillo Molina" userId="3321f39d-c43d-4dc1-aab8-e37c264880eb" providerId="ADAL" clId="{52BAE44A-DA93-49E7-9494-DD63C87D854D}" dt="2025-07-15T16:34:43.388" v="16" actId="20577"/>
        <pc:sldMkLst>
          <pc:docMk/>
          <pc:sldMk cId="318005346" sldId="2311"/>
        </pc:sldMkLst>
        <pc:spChg chg="mod">
          <ac:chgData name="Juan Carlos Castillo Molina" userId="3321f39d-c43d-4dc1-aab8-e37c264880eb" providerId="ADAL" clId="{52BAE44A-DA93-49E7-9494-DD63C87D854D}" dt="2025-07-15T16:34:43.388" v="16" actId="20577"/>
          <ac:spMkLst>
            <pc:docMk/>
            <pc:sldMk cId="318005346" sldId="2311"/>
            <ac:spMk id="16" creationId="{A1DFD122-5BFF-8BBC-E4F3-A38AE297E0D5}"/>
          </ac:spMkLst>
        </pc:spChg>
        <pc:graphicFrameChg chg="add mod modGraphic">
          <ac:chgData name="Juan Carlos Castillo Molina" userId="3321f39d-c43d-4dc1-aab8-e37c264880eb" providerId="ADAL" clId="{52BAE44A-DA93-49E7-9494-DD63C87D854D}" dt="2025-07-15T16:34:40.201" v="13" actId="14100"/>
          <ac:graphicFrameMkLst>
            <pc:docMk/>
            <pc:sldMk cId="318005346" sldId="2311"/>
            <ac:graphicFrameMk id="2" creationId="{0358BE2B-0058-796A-5C06-B892B0A53B65}"/>
          </ac:graphicFrameMkLst>
        </pc:graphicFrameChg>
        <pc:graphicFrameChg chg="add del">
          <ac:chgData name="Juan Carlos Castillo Molina" userId="3321f39d-c43d-4dc1-aab8-e37c264880eb" providerId="ADAL" clId="{52BAE44A-DA93-49E7-9494-DD63C87D854D}" dt="2025-07-15T16:34:15.945" v="8" actId="478"/>
          <ac:graphicFrameMkLst>
            <pc:docMk/>
            <pc:sldMk cId="318005346" sldId="2311"/>
            <ac:graphicFrameMk id="3" creationId="{824033E4-ECC6-AAEB-82CC-4EEF7251E0F3}"/>
          </ac:graphicFrameMkLst>
        </pc:graphicFrameChg>
      </pc:sldChg>
      <pc:sldChg chg="addSp delSp modSp mod">
        <pc:chgData name="Juan Carlos Castillo Molina" userId="3321f39d-c43d-4dc1-aab8-e37c264880eb" providerId="ADAL" clId="{52BAE44A-DA93-49E7-9494-DD63C87D854D}" dt="2025-07-15T16:42:59.103" v="54" actId="20577"/>
        <pc:sldMkLst>
          <pc:docMk/>
          <pc:sldMk cId="104138512" sldId="2312"/>
        </pc:sldMkLst>
        <pc:spChg chg="mod">
          <ac:chgData name="Juan Carlos Castillo Molina" userId="3321f39d-c43d-4dc1-aab8-e37c264880eb" providerId="ADAL" clId="{52BAE44A-DA93-49E7-9494-DD63C87D854D}" dt="2025-07-15T16:42:59.103" v="54" actId="20577"/>
          <ac:spMkLst>
            <pc:docMk/>
            <pc:sldMk cId="104138512" sldId="2312"/>
            <ac:spMk id="3" creationId="{B5B02D86-DEA4-215E-783F-4263A7D29537}"/>
          </ac:spMkLst>
        </pc:spChg>
        <pc:spChg chg="mod">
          <ac:chgData name="Juan Carlos Castillo Molina" userId="3321f39d-c43d-4dc1-aab8-e37c264880eb" providerId="ADAL" clId="{52BAE44A-DA93-49E7-9494-DD63C87D854D}" dt="2025-07-15T16:35:13.116" v="24" actId="20577"/>
          <ac:spMkLst>
            <pc:docMk/>
            <pc:sldMk cId="104138512" sldId="2312"/>
            <ac:spMk id="15" creationId="{B22AA3DE-CE47-F27A-DC3C-986C384CA947}"/>
          </ac:spMkLst>
        </pc:spChg>
        <pc:graphicFrameChg chg="del">
          <ac:chgData name="Juan Carlos Castillo Molina" userId="3321f39d-c43d-4dc1-aab8-e37c264880eb" providerId="ADAL" clId="{52BAE44A-DA93-49E7-9494-DD63C87D854D}" dt="2025-07-15T16:35:28.967" v="25" actId="478"/>
          <ac:graphicFrameMkLst>
            <pc:docMk/>
            <pc:sldMk cId="104138512" sldId="2312"/>
            <ac:graphicFrameMk id="4" creationId="{0151D8FB-C17C-FE5A-8867-D53613800EF5}"/>
          </ac:graphicFrameMkLst>
        </pc:graphicFrameChg>
        <pc:graphicFrameChg chg="del">
          <ac:chgData name="Juan Carlos Castillo Molina" userId="3321f39d-c43d-4dc1-aab8-e37c264880eb" providerId="ADAL" clId="{52BAE44A-DA93-49E7-9494-DD63C87D854D}" dt="2025-07-15T16:36:54.632" v="37" actId="478"/>
          <ac:graphicFrameMkLst>
            <pc:docMk/>
            <pc:sldMk cId="104138512" sldId="2312"/>
            <ac:graphicFrameMk id="5" creationId="{23B203FB-D28E-B34D-4C24-47175AFA75B9}"/>
          </ac:graphicFrameMkLst>
        </pc:graphicFrameChg>
        <pc:graphicFrameChg chg="add mod modGraphic">
          <ac:chgData name="Juan Carlos Castillo Molina" userId="3321f39d-c43d-4dc1-aab8-e37c264880eb" providerId="ADAL" clId="{52BAE44A-DA93-49E7-9494-DD63C87D854D}" dt="2025-07-15T16:40:19.912" v="42" actId="14100"/>
          <ac:graphicFrameMkLst>
            <pc:docMk/>
            <pc:sldMk cId="104138512" sldId="2312"/>
            <ac:graphicFrameMk id="6" creationId="{8BD8B7B1-7336-ACE9-3D87-288B367D7B49}"/>
          </ac:graphicFrameMkLst>
        </pc:graphicFrameChg>
        <pc:graphicFrameChg chg="add mod modGraphic">
          <ac:chgData name="Juan Carlos Castillo Molina" userId="3321f39d-c43d-4dc1-aab8-e37c264880eb" providerId="ADAL" clId="{52BAE44A-DA93-49E7-9494-DD63C87D854D}" dt="2025-07-15T16:42:42.372" v="49" actId="1076"/>
          <ac:graphicFrameMkLst>
            <pc:docMk/>
            <pc:sldMk cId="104138512" sldId="2312"/>
            <ac:graphicFrameMk id="16" creationId="{693E9638-EC28-D3F8-BF1C-E01AEE5D452A}"/>
          </ac:graphicFrameMkLst>
        </pc:graphicFrameChg>
      </pc:sldChg>
      <pc:sldChg chg="addSp delSp modSp mod">
        <pc:chgData name="Juan Carlos Castillo Molina" userId="3321f39d-c43d-4dc1-aab8-e37c264880eb" providerId="ADAL" clId="{52BAE44A-DA93-49E7-9494-DD63C87D854D}" dt="2025-07-15T16:36:44.927" v="36" actId="20577"/>
        <pc:sldMkLst>
          <pc:docMk/>
          <pc:sldMk cId="2372173353" sldId="2313"/>
        </pc:sldMkLst>
        <pc:spChg chg="mod">
          <ac:chgData name="Juan Carlos Castillo Molina" userId="3321f39d-c43d-4dc1-aab8-e37c264880eb" providerId="ADAL" clId="{52BAE44A-DA93-49E7-9494-DD63C87D854D}" dt="2025-07-15T16:36:44.927" v="36" actId="20577"/>
          <ac:spMkLst>
            <pc:docMk/>
            <pc:sldMk cId="2372173353" sldId="2313"/>
            <ac:spMk id="6" creationId="{F3302E7D-A604-8B97-76FD-70955570A7D3}"/>
          </ac:spMkLst>
        </pc:spChg>
        <pc:graphicFrameChg chg="del">
          <ac:chgData name="Juan Carlos Castillo Molina" userId="3321f39d-c43d-4dc1-aab8-e37c264880eb" providerId="ADAL" clId="{52BAE44A-DA93-49E7-9494-DD63C87D854D}" dt="2025-07-15T16:35:36.409" v="26" actId="478"/>
          <ac:graphicFrameMkLst>
            <pc:docMk/>
            <pc:sldMk cId="2372173353" sldId="2313"/>
            <ac:graphicFrameMk id="2" creationId="{F0614C31-667C-A0A7-8D70-ABF03E25E357}"/>
          </ac:graphicFrameMkLst>
        </pc:graphicFrameChg>
        <pc:graphicFrameChg chg="add mod modGraphic">
          <ac:chgData name="Juan Carlos Castillo Molina" userId="3321f39d-c43d-4dc1-aab8-e37c264880eb" providerId="ADAL" clId="{52BAE44A-DA93-49E7-9494-DD63C87D854D}" dt="2025-07-15T16:36:41.802" v="33" actId="1076"/>
          <ac:graphicFrameMkLst>
            <pc:docMk/>
            <pc:sldMk cId="2372173353" sldId="2313"/>
            <ac:graphicFrameMk id="3" creationId="{68353E8E-7EC6-69DB-2714-5E092AF3A7A4}"/>
          </ac:graphicFrameMkLst>
        </pc:graphicFrameChg>
      </pc:sldChg>
      <pc:sldChg chg="addSp delSp modSp mod">
        <pc:chgData name="Juan Carlos Castillo Molina" userId="3321f39d-c43d-4dc1-aab8-e37c264880eb" providerId="ADAL" clId="{52BAE44A-DA93-49E7-9494-DD63C87D854D}" dt="2025-07-15T17:00:43.571" v="138" actId="20577"/>
        <pc:sldMkLst>
          <pc:docMk/>
          <pc:sldMk cId="713914744" sldId="2314"/>
        </pc:sldMkLst>
        <pc:spChg chg="mod">
          <ac:chgData name="Juan Carlos Castillo Molina" userId="3321f39d-c43d-4dc1-aab8-e37c264880eb" providerId="ADAL" clId="{52BAE44A-DA93-49E7-9494-DD63C87D854D}" dt="2025-07-15T17:00:43.571" v="138" actId="20577"/>
          <ac:spMkLst>
            <pc:docMk/>
            <pc:sldMk cId="713914744" sldId="2314"/>
            <ac:spMk id="3" creationId="{2CFAD029-EDB6-14F2-E899-880B10452358}"/>
          </ac:spMkLst>
        </pc:spChg>
        <pc:graphicFrameChg chg="add mod modGraphic">
          <ac:chgData name="Juan Carlos Castillo Molina" userId="3321f39d-c43d-4dc1-aab8-e37c264880eb" providerId="ADAL" clId="{52BAE44A-DA93-49E7-9494-DD63C87D854D}" dt="2025-07-15T17:00:07.210" v="128" actId="14100"/>
          <ac:graphicFrameMkLst>
            <pc:docMk/>
            <pc:sldMk cId="713914744" sldId="2314"/>
            <ac:graphicFrameMk id="4" creationId="{4AC0B40C-E18A-6C89-0E78-F95A5EDA2A85}"/>
          </ac:graphicFrameMkLst>
        </pc:graphicFrameChg>
        <pc:graphicFrameChg chg="add mod">
          <ac:chgData name="Juan Carlos Castillo Molina" userId="3321f39d-c43d-4dc1-aab8-e37c264880eb" providerId="ADAL" clId="{52BAE44A-DA93-49E7-9494-DD63C87D854D}" dt="2025-07-15T17:00:33.389" v="135"/>
          <ac:graphicFrameMkLst>
            <pc:docMk/>
            <pc:sldMk cId="713914744" sldId="2314"/>
            <ac:graphicFrameMk id="5" creationId="{7C91938B-C033-45A8-B772-192C7F469E4B}"/>
          </ac:graphicFrameMkLst>
        </pc:graphicFrameChg>
        <pc:graphicFrameChg chg="del">
          <ac:chgData name="Juan Carlos Castillo Molina" userId="3321f39d-c43d-4dc1-aab8-e37c264880eb" providerId="ADAL" clId="{52BAE44A-DA93-49E7-9494-DD63C87D854D}" dt="2025-07-15T16:56:13.138" v="125" actId="478"/>
          <ac:graphicFrameMkLst>
            <pc:docMk/>
            <pc:sldMk cId="713914744" sldId="2314"/>
            <ac:graphicFrameMk id="6" creationId="{3CE13343-8726-C841-F468-E0F2A978F1D2}"/>
          </ac:graphicFrameMkLst>
        </pc:graphicFrameChg>
        <pc:graphicFrameChg chg="del">
          <ac:chgData name="Juan Carlos Castillo Molina" userId="3321f39d-c43d-4dc1-aab8-e37c264880eb" providerId="ADAL" clId="{52BAE44A-DA93-49E7-9494-DD63C87D854D}" dt="2025-07-15T17:00:08.834" v="129" actId="478"/>
          <ac:graphicFrameMkLst>
            <pc:docMk/>
            <pc:sldMk cId="713914744" sldId="2314"/>
            <ac:graphicFrameMk id="7" creationId="{7C91938B-C033-45A8-B772-192C7F469E4B}"/>
          </ac:graphicFrameMkLst>
        </pc:graphicFrameChg>
      </pc:sldChg>
      <pc:sldChg chg="addSp delSp modSp add mod">
        <pc:chgData name="Juan Carlos Castillo Molina" userId="3321f39d-c43d-4dc1-aab8-e37c264880eb" providerId="ADAL" clId="{52BAE44A-DA93-49E7-9494-DD63C87D854D}" dt="2025-07-15T16:56:00.627" v="124" actId="20577"/>
        <pc:sldMkLst>
          <pc:docMk/>
          <pc:sldMk cId="993281761" sldId="2315"/>
        </pc:sldMkLst>
        <pc:spChg chg="mod">
          <ac:chgData name="Juan Carlos Castillo Molina" userId="3321f39d-c43d-4dc1-aab8-e37c264880eb" providerId="ADAL" clId="{52BAE44A-DA93-49E7-9494-DD63C87D854D}" dt="2025-07-15T14:24:50.977" v="4" actId="20577"/>
          <ac:spMkLst>
            <pc:docMk/>
            <pc:sldMk cId="993281761" sldId="2315"/>
            <ac:spMk id="2" creationId="{4BACC298-EBFC-B419-C0F8-84E45740DC15}"/>
          </ac:spMkLst>
        </pc:spChg>
        <pc:spChg chg="mod">
          <ac:chgData name="Juan Carlos Castillo Molina" userId="3321f39d-c43d-4dc1-aab8-e37c264880eb" providerId="ADAL" clId="{52BAE44A-DA93-49E7-9494-DD63C87D854D}" dt="2025-07-15T16:56:00.627" v="124" actId="20577"/>
          <ac:spMkLst>
            <pc:docMk/>
            <pc:sldMk cId="993281761" sldId="2315"/>
            <ac:spMk id="3" creationId="{E5296AF7-3228-FF70-B0A7-878211F2AD3A}"/>
          </ac:spMkLst>
        </pc:spChg>
        <pc:spChg chg="del">
          <ac:chgData name="Juan Carlos Castillo Molina" userId="3321f39d-c43d-4dc1-aab8-e37c264880eb" providerId="ADAL" clId="{52BAE44A-DA93-49E7-9494-DD63C87D854D}" dt="2025-07-15T16:42:52.441" v="51" actId="478"/>
          <ac:spMkLst>
            <pc:docMk/>
            <pc:sldMk cId="993281761" sldId="2315"/>
            <ac:spMk id="15" creationId="{1ADC9B1E-29CB-4BD9-06E5-27782CECEA84}"/>
          </ac:spMkLst>
        </pc:spChg>
        <pc:graphicFrameChg chg="del">
          <ac:chgData name="Juan Carlos Castillo Molina" userId="3321f39d-c43d-4dc1-aab8-e37c264880eb" providerId="ADAL" clId="{52BAE44A-DA93-49E7-9494-DD63C87D854D}" dt="2025-07-15T16:43:08.727" v="55" actId="478"/>
          <ac:graphicFrameMkLst>
            <pc:docMk/>
            <pc:sldMk cId="993281761" sldId="2315"/>
            <ac:graphicFrameMk id="4" creationId="{08369C2E-8627-D7A8-83C9-CD715372A716}"/>
          </ac:graphicFrameMkLst>
        </pc:graphicFrameChg>
        <pc:graphicFrameChg chg="add mod modGraphic">
          <ac:chgData name="Juan Carlos Castillo Molina" userId="3321f39d-c43d-4dc1-aab8-e37c264880eb" providerId="ADAL" clId="{52BAE44A-DA93-49E7-9494-DD63C87D854D}" dt="2025-07-15T16:55:49.624" v="121" actId="20577"/>
          <ac:graphicFrameMkLst>
            <pc:docMk/>
            <pc:sldMk cId="993281761" sldId="2315"/>
            <ac:graphicFrameMk id="5" creationId="{48A87CE1-10B9-628B-021F-F22A489F176E}"/>
          </ac:graphicFrameMkLst>
        </pc:graphicFrameChg>
        <pc:graphicFrameChg chg="del">
          <ac:chgData name="Juan Carlos Castillo Molina" userId="3321f39d-c43d-4dc1-aab8-e37c264880eb" providerId="ADAL" clId="{52BAE44A-DA93-49E7-9494-DD63C87D854D}" dt="2025-07-15T14:24:57.691" v="5" actId="478"/>
          <ac:graphicFrameMkLst>
            <pc:docMk/>
            <pc:sldMk cId="993281761" sldId="2315"/>
            <ac:graphicFrameMk id="5" creationId="{A81F5976-ED57-51C4-7AE7-BE934EDEFB33}"/>
          </ac:graphicFrameMkLst>
        </pc:graphicFrameChg>
        <pc:picChg chg="del">
          <ac:chgData name="Juan Carlos Castillo Molina" userId="3321f39d-c43d-4dc1-aab8-e37c264880eb" providerId="ADAL" clId="{52BAE44A-DA93-49E7-9494-DD63C87D854D}" dt="2025-07-15T16:42:50.195" v="50" actId="478"/>
          <ac:picMkLst>
            <pc:docMk/>
            <pc:sldMk cId="993281761" sldId="2315"/>
            <ac:picMk id="7" creationId="{F625D256-7EC0-E7A0-C994-FCAC80A96A12}"/>
          </ac:picMkLst>
        </pc:picChg>
      </pc:sldChg>
      <pc:sldChg chg="addSp delSp modSp add mod ord">
        <pc:chgData name="Juan Carlos Castillo Molina" userId="3321f39d-c43d-4dc1-aab8-e37c264880eb" providerId="ADAL" clId="{52BAE44A-DA93-49E7-9494-DD63C87D854D}" dt="2025-07-15T17:11:50.108" v="166"/>
        <pc:sldMkLst>
          <pc:docMk/>
          <pc:sldMk cId="1495535656" sldId="2316"/>
        </pc:sldMkLst>
        <pc:spChg chg="mod">
          <ac:chgData name="Juan Carlos Castillo Molina" userId="3321f39d-c43d-4dc1-aab8-e37c264880eb" providerId="ADAL" clId="{52BAE44A-DA93-49E7-9494-DD63C87D854D}" dt="2025-07-15T17:10:47.505" v="153" actId="20577"/>
          <ac:spMkLst>
            <pc:docMk/>
            <pc:sldMk cId="1495535656" sldId="2316"/>
            <ac:spMk id="5" creationId="{5186FA4B-3D66-A0CB-43EA-7A87C04C1DCA}"/>
          </ac:spMkLst>
        </pc:spChg>
        <pc:graphicFrameChg chg="add mod modGraphic">
          <ac:chgData name="Juan Carlos Castillo Molina" userId="3321f39d-c43d-4dc1-aab8-e37c264880eb" providerId="ADAL" clId="{52BAE44A-DA93-49E7-9494-DD63C87D854D}" dt="2025-07-15T17:11:17.256" v="162" actId="14100"/>
          <ac:graphicFrameMkLst>
            <pc:docMk/>
            <pc:sldMk cId="1495535656" sldId="2316"/>
            <ac:graphicFrameMk id="2" creationId="{CF5F997A-9C48-FBF2-F702-7A68D63B2374}"/>
          </ac:graphicFrameMkLst>
        </pc:graphicFrameChg>
        <pc:graphicFrameChg chg="del">
          <ac:chgData name="Juan Carlos Castillo Molina" userId="3321f39d-c43d-4dc1-aab8-e37c264880eb" providerId="ADAL" clId="{52BAE44A-DA93-49E7-9494-DD63C87D854D}" dt="2025-07-15T17:10:49.575" v="154" actId="478"/>
          <ac:graphicFrameMkLst>
            <pc:docMk/>
            <pc:sldMk cId="1495535656" sldId="2316"/>
            <ac:graphicFrameMk id="3" creationId="{A8FE6215-1479-CFC8-F496-33393766A71C}"/>
          </ac:graphicFrameMkLst>
        </pc:graphicFrameChg>
      </pc:sldChg>
    </pc:docChg>
  </pc:docChgLst>
  <pc:docChgLst>
    <pc:chgData name="Juan Carlos Castillo Molina" userId="3321f39d-c43d-4dc1-aab8-e37c264880eb" providerId="ADAL" clId="{2493CA01-64BA-4EDB-AFE1-E4E78013A8FD}"/>
    <pc:docChg chg="undo custSel modSld">
      <pc:chgData name="Juan Carlos Castillo Molina" userId="3321f39d-c43d-4dc1-aab8-e37c264880eb" providerId="ADAL" clId="{2493CA01-64BA-4EDB-AFE1-E4E78013A8FD}" dt="2025-06-17T18:43:23.747" v="68" actId="20577"/>
      <pc:docMkLst>
        <pc:docMk/>
      </pc:docMkLst>
    </pc:docChg>
  </pc:docChgLst>
  <pc:docChgLst>
    <pc:chgData name="Juan Carlos Castillo Molina" userId="3321f39d-c43d-4dc1-aab8-e37c264880eb" providerId="ADAL" clId="{0D32F8A1-692F-48B8-B879-10F83C9F5ADA}"/>
    <pc:docChg chg="undo custSel modSld">
      <pc:chgData name="Juan Carlos Castillo Molina" userId="3321f39d-c43d-4dc1-aab8-e37c264880eb" providerId="ADAL" clId="{0D32F8A1-692F-48B8-B879-10F83C9F5ADA}" dt="2025-05-13T18:52:13.435" v="68" actId="14100"/>
      <pc:docMkLst>
        <pc:docMk/>
      </pc:docMkLst>
    </pc:docChg>
  </pc:docChgLst>
</pc:chgInfo>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'Diap 6'!$N$185</c:f>
              <c:strCache>
                <c:ptCount val="1"/>
                <c:pt idx="0">
                  <c:v>Precio Promedio Exportacion USD</c:v>
                </c:pt>
              </c:strCache>
            </c:strRef>
          </c:tx>
          <c:spPr>
            <a:solidFill>
              <a:srgbClr val="7030A0"/>
            </a:solidFill>
            <a:ln>
              <a:noFill/>
            </a:ln>
            <a:effectLst/>
          </c:spPr>
          <c:invertIfNegative val="0"/>
          <c:dPt>
            <c:idx val="0"/>
            <c:invertIfNegative val="0"/>
            <c:bubble3D val="0"/>
            <c:extLst>
              <c:ext xmlns:c16="http://schemas.microsoft.com/office/drawing/2014/chart" uri="{C3380CC4-5D6E-409C-BE32-E72D297353CC}">
                <c16:uniqueId val="{00000000-E39B-4434-B6A6-6070BA3A5FE6}"/>
              </c:ext>
            </c:extLst>
          </c:dPt>
          <c:dPt>
            <c:idx val="1"/>
            <c:invertIfNegative val="0"/>
            <c:bubble3D val="0"/>
            <c:spPr>
              <a:solidFill>
                <a:srgbClr val="0070C0"/>
              </a:solidFill>
              <a:ln>
                <a:solidFill>
                  <a:srgbClr val="7030A0"/>
                </a:solidFill>
              </a:ln>
              <a:effectLst/>
            </c:spPr>
            <c:extLst>
              <c:ext xmlns:c16="http://schemas.microsoft.com/office/drawing/2014/chart" uri="{C3380CC4-5D6E-409C-BE32-E72D297353CC}">
                <c16:uniqueId val="{00000002-E39B-4434-B6A6-6070BA3A5FE6}"/>
              </c:ext>
            </c:extLst>
          </c:dPt>
          <c:dPt>
            <c:idx val="2"/>
            <c:invertIfNegative val="0"/>
            <c:bubble3D val="0"/>
            <c:spPr>
              <a:solidFill>
                <a:srgbClr val="92D050"/>
              </a:solidFill>
              <a:ln>
                <a:noFill/>
              </a:ln>
              <a:effectLst/>
            </c:spPr>
            <c:extLst>
              <c:ext xmlns:c16="http://schemas.microsoft.com/office/drawing/2014/chart" uri="{C3380CC4-5D6E-409C-BE32-E72D297353CC}">
                <c16:uniqueId val="{00000004-E39B-4434-B6A6-6070BA3A5FE6}"/>
              </c:ext>
            </c:extLst>
          </c:dPt>
          <c:dLbls>
            <c:dLbl>
              <c:idx val="0"/>
              <c:layout>
                <c:manualLayout>
                  <c:x val="-2.0492588145942216E-2"/>
                  <c:y val="-2.7496129113804054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E39B-4434-B6A6-6070BA3A5FE6}"/>
                </c:ext>
              </c:extLst>
            </c:dLbl>
            <c:dLbl>
              <c:idx val="1"/>
              <c:layout>
                <c:manualLayout>
                  <c:x val="-1.6845174587459214E-2"/>
                  <c:y val="-5.3104344020595204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E39B-4434-B6A6-6070BA3A5FE6}"/>
                </c:ext>
              </c:extLst>
            </c:dLbl>
            <c:dLbl>
              <c:idx val="2"/>
              <c:layout>
                <c:manualLayout>
                  <c:x val="2.0590847261088736E-2"/>
                  <c:y val="-5.0163525192359344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E39B-4434-B6A6-6070BA3A5FE6}"/>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'Diap 6'!$P$184:$R$184</c:f>
              <c:strCache>
                <c:ptCount val="3"/>
                <c:pt idx="0">
                  <c:v>2022-2023</c:v>
                </c:pt>
                <c:pt idx="1">
                  <c:v> 2023-2024 </c:v>
                </c:pt>
                <c:pt idx="2">
                  <c:v> 2024-2025 </c:v>
                </c:pt>
              </c:strCache>
            </c:strRef>
          </c:cat>
          <c:val>
            <c:numRef>
              <c:f>'Diap 6'!$P$185:$R$185</c:f>
              <c:numCache>
                <c:formatCode>_(* #,##0.00_);_(* \(#,##0.00\);_(* "-"??_);_(@_)</c:formatCode>
                <c:ptCount val="3"/>
                <c:pt idx="0">
                  <c:v>248.22</c:v>
                </c:pt>
                <c:pt idx="1">
                  <c:v>225.77</c:v>
                </c:pt>
                <c:pt idx="2">
                  <c:v>301.55</c:v>
                </c:pt>
              </c:numCache>
            </c:numRef>
          </c:val>
          <c:extLst>
            <c:ext xmlns:c16="http://schemas.microsoft.com/office/drawing/2014/chart" uri="{C3380CC4-5D6E-409C-BE32-E72D297353CC}">
              <c16:uniqueId val="{00000005-E39B-4434-B6A6-6070BA3A5FE6}"/>
            </c:ext>
          </c:extLst>
        </c:ser>
        <c:dLbls>
          <c:showLegendKey val="0"/>
          <c:showVal val="0"/>
          <c:showCatName val="0"/>
          <c:showSerName val="0"/>
          <c:showPercent val="0"/>
          <c:showBubbleSize val="0"/>
        </c:dLbls>
        <c:gapWidth val="150"/>
        <c:axId val="1340128896"/>
        <c:axId val="1015779808"/>
      </c:barChart>
      <c:lineChart>
        <c:grouping val="standard"/>
        <c:varyColors val="0"/>
        <c:ser>
          <c:idx val="1"/>
          <c:order val="1"/>
          <c:tx>
            <c:strRef>
              <c:f>'Diap 6'!$N$186</c:f>
              <c:strCache>
                <c:ptCount val="1"/>
                <c:pt idx="0">
                  <c:v>Precio Promedio CN CRC</c:v>
                </c:pt>
              </c:strCache>
            </c:strRef>
          </c:tx>
          <c:spPr>
            <a:ln w="28575" cap="rnd">
              <a:solidFill>
                <a:schemeClr val="accent2"/>
              </a:solidFill>
              <a:round/>
            </a:ln>
            <a:effectLst/>
          </c:spPr>
          <c:marker>
            <c:symbol val="none"/>
          </c:marker>
          <c:cat>
            <c:strRef>
              <c:f>'Diap 6'!$P$184:$R$184</c:f>
              <c:strCache>
                <c:ptCount val="3"/>
                <c:pt idx="0">
                  <c:v>2022-2023</c:v>
                </c:pt>
                <c:pt idx="1">
                  <c:v> 2023-2024 </c:v>
                </c:pt>
                <c:pt idx="2">
                  <c:v> 2024-2025 </c:v>
                </c:pt>
              </c:strCache>
            </c:strRef>
          </c:cat>
          <c:val>
            <c:numRef>
              <c:f>'Diap 6'!$P$186:$R$186</c:f>
              <c:numCache>
                <c:formatCode>_(* #,##0.00_);_(* \(#,##0.00\);_(* "-"??_);_(@_)</c:formatCode>
                <c:ptCount val="3"/>
                <c:pt idx="0">
                  <c:v>2324.7600000000002</c:v>
                </c:pt>
                <c:pt idx="1">
                  <c:v>2616.67</c:v>
                </c:pt>
                <c:pt idx="2">
                  <c:v>3127.19</c:v>
                </c:pt>
              </c:numCache>
            </c:numRef>
          </c:val>
          <c:smooth val="0"/>
          <c:extLst>
            <c:ext xmlns:c16="http://schemas.microsoft.com/office/drawing/2014/chart" uri="{C3380CC4-5D6E-409C-BE32-E72D297353CC}">
              <c16:uniqueId val="{00000006-E39B-4434-B6A6-6070BA3A5FE6}"/>
            </c:ext>
          </c:extLst>
        </c:ser>
        <c:dLbls>
          <c:showLegendKey val="0"/>
          <c:showVal val="0"/>
          <c:showCatName val="0"/>
          <c:showSerName val="0"/>
          <c:showPercent val="0"/>
          <c:showBubbleSize val="0"/>
        </c:dLbls>
        <c:marker val="1"/>
        <c:smooth val="0"/>
        <c:axId val="1778251136"/>
        <c:axId val="1454926112"/>
      </c:lineChart>
      <c:catAx>
        <c:axId val="177825113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454926112"/>
        <c:crosses val="autoZero"/>
        <c:auto val="1"/>
        <c:lblAlgn val="ctr"/>
        <c:lblOffset val="100"/>
        <c:noMultiLvlLbl val="0"/>
      </c:catAx>
      <c:valAx>
        <c:axId val="1454926112"/>
        <c:scaling>
          <c:orientation val="minMax"/>
        </c:scaling>
        <c:delete val="0"/>
        <c:axPos val="l"/>
        <c:numFmt formatCode="_(* #,##0.00_);_(* \(#,##0.00\);_(* &quot;-&quot;??_);_(@_)"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778251136"/>
        <c:crosses val="autoZero"/>
        <c:crossBetween val="between"/>
      </c:valAx>
      <c:valAx>
        <c:axId val="1015779808"/>
        <c:scaling>
          <c:orientation val="minMax"/>
        </c:scaling>
        <c:delete val="0"/>
        <c:axPos val="r"/>
        <c:numFmt formatCode="_(* #,##0.00_);_(* \(#,##0.00\);_(* &quot;-&quot;??_);_(@_)"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340128896"/>
        <c:crosses val="max"/>
        <c:crossBetween val="between"/>
      </c:valAx>
      <c:catAx>
        <c:axId val="1340128896"/>
        <c:scaling>
          <c:orientation val="minMax"/>
        </c:scaling>
        <c:delete val="1"/>
        <c:axPos val="b"/>
        <c:numFmt formatCode="General" sourceLinked="1"/>
        <c:majorTickMark val="out"/>
        <c:minorTickMark val="none"/>
        <c:tickLblPos val="nextTo"/>
        <c:crossAx val="1015779808"/>
        <c:crosses val="autoZero"/>
        <c:auto val="1"/>
        <c:lblAlgn val="ctr"/>
        <c:lblOffset val="100"/>
        <c:noMultiLvlLbl val="0"/>
      </c:catAx>
      <c:spPr>
        <a:noFill/>
        <a:ln>
          <a:noFill/>
        </a:ln>
        <a:effectLst/>
      </c:spPr>
    </c:plotArea>
    <c:legend>
      <c:legendPos val="b"/>
      <c:layout>
        <c:manualLayout>
          <c:xMode val="edge"/>
          <c:yMode val="edge"/>
          <c:x val="0.32674458729137146"/>
          <c:y val="0.82001018188034058"/>
          <c:w val="0.34320514761922272"/>
          <c:h val="0.16320242708724403"/>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solidFill>
        <a:schemeClr val="tx1"/>
      </a:solidFill>
      <a:round/>
    </a:ln>
    <a:effectLst/>
  </c:spPr>
  <c:txPr>
    <a:bodyPr/>
    <a:lstStyle/>
    <a:p>
      <a:pPr>
        <a:defRPr/>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CR"/>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DD7B7C8-A469-4311-B95E-6D8224B95227}" type="datetimeFigureOut">
              <a:rPr lang="es-CR" smtClean="0"/>
              <a:t>15/7/2025</a:t>
            </a:fld>
            <a:endParaRPr lang="es-CR"/>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CR"/>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CR"/>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DA1F829-7979-4A36-9F32-90186E00557B}" type="slidenum">
              <a:rPr lang="es-CR" smtClean="0"/>
              <a:t>‹Nº›</a:t>
            </a:fld>
            <a:endParaRPr lang="es-CR"/>
          </a:p>
        </p:txBody>
      </p:sp>
    </p:spTree>
    <p:extLst>
      <p:ext uri="{BB962C8B-B14F-4D97-AF65-F5344CB8AC3E}">
        <p14:creationId xmlns:p14="http://schemas.microsoft.com/office/powerpoint/2010/main" val="29702132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R" err="1"/>
              <a:t>Our</a:t>
            </a:r>
            <a:r>
              <a:rPr lang="es-CR"/>
              <a:t> </a:t>
            </a:r>
            <a:r>
              <a:rPr lang="es-CR" err="1"/>
              <a:t>value</a:t>
            </a:r>
            <a:r>
              <a:rPr lang="es-CR"/>
              <a:t> </a:t>
            </a:r>
            <a:r>
              <a:rPr lang="es-CR" err="1"/>
              <a:t>proposition</a:t>
            </a:r>
            <a:r>
              <a:rPr lang="es-CR"/>
              <a:t> </a:t>
            </a:r>
            <a:r>
              <a:rPr lang="es-CR" err="1"/>
              <a:t>focuses</a:t>
            </a:r>
            <a:r>
              <a:rPr lang="es-CR"/>
              <a:t> </a:t>
            </a:r>
            <a:r>
              <a:rPr lang="es-CR" err="1"/>
              <a:t>on</a:t>
            </a:r>
            <a:r>
              <a:rPr lang="es-CR"/>
              <a:t> </a:t>
            </a:r>
            <a:r>
              <a:rPr lang="es-CR" err="1"/>
              <a:t>the</a:t>
            </a:r>
            <a:r>
              <a:rPr lang="es-CR"/>
              <a:t> triple bottom line of </a:t>
            </a:r>
            <a:r>
              <a:rPr lang="es-CR" err="1"/>
              <a:t>sustainability</a:t>
            </a:r>
            <a:r>
              <a:rPr lang="es-CR"/>
              <a:t>. Social, </a:t>
            </a:r>
            <a:r>
              <a:rPr lang="es-CR" err="1"/>
              <a:t>economic</a:t>
            </a:r>
            <a:r>
              <a:rPr lang="es-CR"/>
              <a:t> and </a:t>
            </a:r>
            <a:r>
              <a:rPr lang="es-CR" err="1"/>
              <a:t>environmental</a:t>
            </a:r>
            <a:r>
              <a:rPr lang="es-CR"/>
              <a:t> </a:t>
            </a:r>
            <a:r>
              <a:rPr lang="es-CR" err="1"/>
              <a:t>sustainability</a:t>
            </a:r>
            <a:r>
              <a:rPr lang="es-CR"/>
              <a:t>.  At </a:t>
            </a:r>
            <a:r>
              <a:rPr lang="es-CR" err="1"/>
              <a:t>the</a:t>
            </a:r>
            <a:r>
              <a:rPr lang="es-CR"/>
              <a:t> </a:t>
            </a:r>
            <a:r>
              <a:rPr lang="es-CR" err="1"/>
              <a:t>economic</a:t>
            </a:r>
            <a:r>
              <a:rPr lang="es-CR"/>
              <a:t> </a:t>
            </a:r>
            <a:r>
              <a:rPr lang="es-CR" err="1"/>
              <a:t>level</a:t>
            </a:r>
            <a:r>
              <a:rPr lang="es-CR"/>
              <a:t> </a:t>
            </a:r>
            <a:r>
              <a:rPr lang="es-CR" err="1"/>
              <a:t>we</a:t>
            </a:r>
            <a:r>
              <a:rPr lang="es-CR"/>
              <a:t> </a:t>
            </a:r>
            <a:r>
              <a:rPr lang="es-CR" err="1"/>
              <a:t>have</a:t>
            </a:r>
            <a:r>
              <a:rPr lang="es-CR"/>
              <a:t> </a:t>
            </a:r>
            <a:r>
              <a:rPr lang="es-CR" err="1"/>
              <a:t>the</a:t>
            </a:r>
            <a:r>
              <a:rPr lang="es-CR"/>
              <a:t> </a:t>
            </a:r>
            <a:r>
              <a:rPr lang="es-CR" err="1"/>
              <a:t>Productivity</a:t>
            </a:r>
            <a:r>
              <a:rPr lang="es-CR"/>
              <a:t> </a:t>
            </a:r>
            <a:r>
              <a:rPr lang="es-CR" err="1"/>
              <a:t>Intervention</a:t>
            </a:r>
            <a:r>
              <a:rPr lang="es-CR"/>
              <a:t> Project, </a:t>
            </a:r>
            <a:r>
              <a:rPr lang="es-CR" err="1"/>
              <a:t>which</a:t>
            </a:r>
            <a:r>
              <a:rPr lang="es-CR"/>
              <a:t> </a:t>
            </a:r>
            <a:r>
              <a:rPr lang="es-CR" err="1"/>
              <a:t>seeks</a:t>
            </a:r>
            <a:r>
              <a:rPr lang="es-CR"/>
              <a:t> to </a:t>
            </a:r>
            <a:r>
              <a:rPr lang="es-CR" err="1"/>
              <a:t>increase</a:t>
            </a:r>
            <a:r>
              <a:rPr lang="es-CR"/>
              <a:t> coffee </a:t>
            </a:r>
            <a:r>
              <a:rPr lang="es-CR" err="1"/>
              <a:t>productivity</a:t>
            </a:r>
            <a:r>
              <a:rPr lang="es-CR"/>
              <a:t>, </a:t>
            </a:r>
            <a:r>
              <a:rPr lang="es-CR" err="1"/>
              <a:t>compliance</a:t>
            </a:r>
            <a:r>
              <a:rPr lang="es-CR"/>
              <a:t> </a:t>
            </a:r>
            <a:r>
              <a:rPr lang="es-CR" err="1"/>
              <a:t>with</a:t>
            </a:r>
            <a:r>
              <a:rPr lang="es-CR"/>
              <a:t> </a:t>
            </a:r>
            <a:r>
              <a:rPr lang="es-CR" err="1"/>
              <a:t>Law</a:t>
            </a:r>
            <a:r>
              <a:rPr lang="es-CR"/>
              <a:t> 2762 and </a:t>
            </a:r>
            <a:r>
              <a:rPr lang="es-CR" err="1"/>
              <a:t>the</a:t>
            </a:r>
            <a:r>
              <a:rPr lang="es-CR"/>
              <a:t> </a:t>
            </a:r>
            <a:r>
              <a:rPr lang="es-CR" err="1"/>
              <a:t>traceability</a:t>
            </a:r>
            <a:r>
              <a:rPr lang="es-CR"/>
              <a:t> </a:t>
            </a:r>
            <a:r>
              <a:rPr lang="es-CR" err="1"/>
              <a:t>project</a:t>
            </a:r>
            <a:r>
              <a:rPr lang="es-CR"/>
              <a:t> that </a:t>
            </a:r>
            <a:r>
              <a:rPr lang="es-CR" err="1"/>
              <a:t>seeks</a:t>
            </a:r>
            <a:r>
              <a:rPr lang="es-CR"/>
              <a:t> to </a:t>
            </a:r>
            <a:r>
              <a:rPr lang="es-CR" err="1"/>
              <a:t>connect</a:t>
            </a:r>
            <a:r>
              <a:rPr lang="es-CR"/>
              <a:t> </a:t>
            </a:r>
            <a:r>
              <a:rPr lang="es-CR" err="1"/>
              <a:t>producers</a:t>
            </a:r>
            <a:r>
              <a:rPr lang="es-CR"/>
              <a:t> </a:t>
            </a:r>
            <a:r>
              <a:rPr lang="es-CR" err="1"/>
              <a:t>with</a:t>
            </a:r>
            <a:r>
              <a:rPr lang="es-CR"/>
              <a:t> </a:t>
            </a:r>
            <a:r>
              <a:rPr lang="es-CR" err="1"/>
              <a:t>consumers</a:t>
            </a:r>
            <a:r>
              <a:rPr lang="es-CR"/>
              <a:t>. At </a:t>
            </a:r>
            <a:r>
              <a:rPr lang="es-CR" err="1"/>
              <a:t>the</a:t>
            </a:r>
            <a:r>
              <a:rPr lang="es-CR"/>
              <a:t> </a:t>
            </a:r>
            <a:r>
              <a:rPr lang="es-CR" err="1"/>
              <a:t>environmental</a:t>
            </a:r>
            <a:r>
              <a:rPr lang="es-CR"/>
              <a:t> </a:t>
            </a:r>
            <a:r>
              <a:rPr lang="es-CR" err="1"/>
              <a:t>level</a:t>
            </a:r>
            <a:r>
              <a:rPr lang="es-CR"/>
              <a:t> </a:t>
            </a:r>
            <a:r>
              <a:rPr lang="es-CR" err="1"/>
              <a:t>we</a:t>
            </a:r>
            <a:r>
              <a:rPr lang="es-CR"/>
              <a:t> </a:t>
            </a:r>
            <a:r>
              <a:rPr lang="es-CR" err="1"/>
              <a:t>have</a:t>
            </a:r>
            <a:r>
              <a:rPr lang="es-CR"/>
              <a:t> CRCAFE, </a:t>
            </a:r>
            <a:r>
              <a:rPr lang="es-CR" err="1"/>
              <a:t>which</a:t>
            </a:r>
            <a:r>
              <a:rPr lang="es-CR"/>
              <a:t> is </a:t>
            </a:r>
            <a:r>
              <a:rPr lang="es-CR" err="1"/>
              <a:t>an</a:t>
            </a:r>
            <a:r>
              <a:rPr lang="es-CR"/>
              <a:t> </a:t>
            </a:r>
            <a:r>
              <a:rPr lang="es-CR" err="1"/>
              <a:t>application</a:t>
            </a:r>
            <a:r>
              <a:rPr lang="es-CR"/>
              <a:t> </a:t>
            </a:r>
            <a:r>
              <a:rPr lang="es-CR" err="1"/>
              <a:t>with</a:t>
            </a:r>
            <a:r>
              <a:rPr lang="es-CR"/>
              <a:t> </a:t>
            </a:r>
            <a:r>
              <a:rPr lang="es-CR" err="1"/>
              <a:t>tools</a:t>
            </a:r>
            <a:r>
              <a:rPr lang="es-CR"/>
              <a:t> </a:t>
            </a:r>
            <a:r>
              <a:rPr lang="es-CR" err="1"/>
              <a:t>for</a:t>
            </a:r>
            <a:r>
              <a:rPr lang="es-CR"/>
              <a:t> coffee </a:t>
            </a:r>
            <a:r>
              <a:rPr lang="es-CR" err="1"/>
              <a:t>cultivation</a:t>
            </a:r>
            <a:r>
              <a:rPr lang="es-CR"/>
              <a:t>, </a:t>
            </a:r>
            <a:r>
              <a:rPr lang="es-CR" err="1"/>
              <a:t>climate</a:t>
            </a:r>
            <a:r>
              <a:rPr lang="es-CR"/>
              <a:t>, and </a:t>
            </a:r>
            <a:r>
              <a:rPr lang="es-CR" err="1"/>
              <a:t>recommendations</a:t>
            </a:r>
            <a:r>
              <a:rPr lang="es-CR"/>
              <a:t>. </a:t>
            </a:r>
            <a:r>
              <a:rPr lang="es-CR" err="1"/>
              <a:t>Another</a:t>
            </a:r>
            <a:r>
              <a:rPr lang="es-CR"/>
              <a:t> </a:t>
            </a:r>
            <a:r>
              <a:rPr lang="es-CR" err="1"/>
              <a:t>project</a:t>
            </a:r>
            <a:r>
              <a:rPr lang="es-CR"/>
              <a:t> is </a:t>
            </a:r>
            <a:r>
              <a:rPr lang="es-CR" err="1"/>
              <a:t>the</a:t>
            </a:r>
            <a:r>
              <a:rPr lang="es-CR"/>
              <a:t> </a:t>
            </a:r>
            <a:r>
              <a:rPr lang="es-CR" err="1"/>
              <a:t>planting</a:t>
            </a:r>
            <a:r>
              <a:rPr lang="es-CR"/>
              <a:t> of </a:t>
            </a:r>
            <a:r>
              <a:rPr lang="es-CR" err="1"/>
              <a:t>trees</a:t>
            </a:r>
            <a:r>
              <a:rPr lang="es-CR"/>
              <a:t> </a:t>
            </a:r>
            <a:r>
              <a:rPr lang="es-CR" err="1"/>
              <a:t>on</a:t>
            </a:r>
            <a:r>
              <a:rPr lang="es-CR"/>
              <a:t> </a:t>
            </a:r>
            <a:r>
              <a:rPr lang="es-CR" err="1"/>
              <a:t>the</a:t>
            </a:r>
            <a:r>
              <a:rPr lang="es-CR"/>
              <a:t> </a:t>
            </a:r>
            <a:r>
              <a:rPr lang="es-CR" err="1"/>
              <a:t>farms</a:t>
            </a:r>
            <a:r>
              <a:rPr lang="es-CR"/>
              <a:t> and </a:t>
            </a:r>
            <a:r>
              <a:rPr lang="es-CR" err="1"/>
              <a:t>the</a:t>
            </a:r>
            <a:r>
              <a:rPr lang="es-CR"/>
              <a:t> NAMA Coffee, </a:t>
            </a:r>
            <a:r>
              <a:rPr lang="es-CR" err="1"/>
              <a:t>which</a:t>
            </a:r>
            <a:r>
              <a:rPr lang="es-CR"/>
              <a:t> are </a:t>
            </a:r>
            <a:r>
              <a:rPr lang="es-CR" err="1"/>
              <a:t>mitigation</a:t>
            </a:r>
            <a:r>
              <a:rPr lang="es-CR"/>
              <a:t> and </a:t>
            </a:r>
            <a:r>
              <a:rPr lang="es-CR" err="1"/>
              <a:t>adaptation</a:t>
            </a:r>
            <a:r>
              <a:rPr lang="es-CR"/>
              <a:t> </a:t>
            </a:r>
            <a:r>
              <a:rPr lang="es-CR" err="1"/>
              <a:t>actions</a:t>
            </a:r>
            <a:r>
              <a:rPr lang="es-CR"/>
              <a:t> </a:t>
            </a:r>
            <a:r>
              <a:rPr lang="es-CR" err="1"/>
              <a:t>against</a:t>
            </a:r>
            <a:r>
              <a:rPr lang="es-CR"/>
              <a:t> </a:t>
            </a:r>
            <a:r>
              <a:rPr lang="es-CR" err="1"/>
              <a:t>carbon</a:t>
            </a:r>
            <a:r>
              <a:rPr lang="es-CR"/>
              <a:t> </a:t>
            </a:r>
            <a:r>
              <a:rPr lang="es-CR" err="1"/>
              <a:t>emissions</a:t>
            </a:r>
            <a:r>
              <a:rPr lang="es-CR"/>
              <a:t>. </a:t>
            </a:r>
            <a:r>
              <a:rPr lang="es-CR" err="1"/>
              <a:t>We</a:t>
            </a:r>
            <a:r>
              <a:rPr lang="es-CR"/>
              <a:t> are </a:t>
            </a:r>
            <a:r>
              <a:rPr lang="es-CR" err="1"/>
              <a:t>about</a:t>
            </a:r>
            <a:r>
              <a:rPr lang="es-CR"/>
              <a:t> to </a:t>
            </a:r>
            <a:r>
              <a:rPr lang="es-CR" err="1"/>
              <a:t>launch</a:t>
            </a:r>
            <a:r>
              <a:rPr lang="es-CR"/>
              <a:t> </a:t>
            </a:r>
            <a:r>
              <a:rPr lang="es-CR" err="1"/>
              <a:t>the</a:t>
            </a:r>
            <a:r>
              <a:rPr lang="es-CR"/>
              <a:t> low </a:t>
            </a:r>
            <a:r>
              <a:rPr lang="es-CR" err="1"/>
              <a:t>emission</a:t>
            </a:r>
            <a:r>
              <a:rPr lang="es-CR"/>
              <a:t> coffee </a:t>
            </a:r>
            <a:r>
              <a:rPr lang="es-CR" err="1"/>
              <a:t>seal</a:t>
            </a:r>
            <a:r>
              <a:rPr lang="es-CR"/>
              <a:t>.</a:t>
            </a:r>
          </a:p>
          <a:p>
            <a:r>
              <a:rPr lang="es-CR"/>
              <a:t>At </a:t>
            </a:r>
            <a:r>
              <a:rPr lang="es-CR" err="1"/>
              <a:t>the</a:t>
            </a:r>
            <a:r>
              <a:rPr lang="es-CR"/>
              <a:t> social </a:t>
            </a:r>
            <a:r>
              <a:rPr lang="es-CR" err="1"/>
              <a:t>level</a:t>
            </a:r>
            <a:r>
              <a:rPr lang="es-CR"/>
              <a:t>, </a:t>
            </a:r>
            <a:r>
              <a:rPr lang="es-CR" err="1"/>
              <a:t>we</a:t>
            </a:r>
            <a:r>
              <a:rPr lang="es-CR"/>
              <a:t> </a:t>
            </a:r>
            <a:r>
              <a:rPr lang="es-CR" err="1"/>
              <a:t>insure</a:t>
            </a:r>
            <a:r>
              <a:rPr lang="es-CR"/>
              <a:t> </a:t>
            </a:r>
            <a:r>
              <a:rPr lang="es-CR" err="1"/>
              <a:t>all</a:t>
            </a:r>
            <a:r>
              <a:rPr lang="es-CR"/>
              <a:t> coffee </a:t>
            </a:r>
            <a:r>
              <a:rPr lang="es-CR" err="1"/>
              <a:t>pickers</a:t>
            </a:r>
            <a:r>
              <a:rPr lang="es-CR"/>
              <a:t> </a:t>
            </a:r>
            <a:r>
              <a:rPr lang="es-CR" err="1"/>
              <a:t>during</a:t>
            </a:r>
            <a:r>
              <a:rPr lang="es-CR"/>
              <a:t> </a:t>
            </a:r>
            <a:r>
              <a:rPr lang="es-CR" err="1"/>
              <a:t>the</a:t>
            </a:r>
            <a:r>
              <a:rPr lang="es-CR"/>
              <a:t> </a:t>
            </a:r>
            <a:r>
              <a:rPr lang="es-CR" err="1"/>
              <a:t>harvest</a:t>
            </a:r>
            <a:r>
              <a:rPr lang="es-CR"/>
              <a:t> </a:t>
            </a:r>
            <a:r>
              <a:rPr lang="es-CR" err="1"/>
              <a:t>season</a:t>
            </a:r>
            <a:r>
              <a:rPr lang="es-CR"/>
              <a:t> </a:t>
            </a:r>
            <a:r>
              <a:rPr lang="es-CR" err="1"/>
              <a:t>through</a:t>
            </a:r>
            <a:r>
              <a:rPr lang="es-CR"/>
              <a:t> </a:t>
            </a:r>
            <a:r>
              <a:rPr lang="es-CR" err="1"/>
              <a:t>an</a:t>
            </a:r>
            <a:r>
              <a:rPr lang="es-CR"/>
              <a:t> </a:t>
            </a:r>
            <a:r>
              <a:rPr lang="es-CR" err="1"/>
              <a:t>agreement</a:t>
            </a:r>
            <a:r>
              <a:rPr lang="es-CR"/>
              <a:t> </a:t>
            </a:r>
            <a:r>
              <a:rPr lang="es-CR" err="1"/>
              <a:t>between</a:t>
            </a:r>
            <a:r>
              <a:rPr lang="es-CR"/>
              <a:t> </a:t>
            </a:r>
            <a:r>
              <a:rPr lang="es-CR" err="1"/>
              <a:t>the</a:t>
            </a:r>
            <a:r>
              <a:rPr lang="es-CR"/>
              <a:t> CCSS, </a:t>
            </a:r>
            <a:r>
              <a:rPr lang="es-CR" err="1"/>
              <a:t>the</a:t>
            </a:r>
            <a:r>
              <a:rPr lang="es-CR"/>
              <a:t> </a:t>
            </a:r>
            <a:r>
              <a:rPr lang="es-CR" err="1"/>
              <a:t>Ministry</a:t>
            </a:r>
            <a:r>
              <a:rPr lang="es-CR"/>
              <a:t> of Labor and ICAFE. </a:t>
            </a:r>
            <a:r>
              <a:rPr lang="es-CR" err="1"/>
              <a:t>We</a:t>
            </a:r>
            <a:r>
              <a:rPr lang="es-CR"/>
              <a:t> </a:t>
            </a:r>
            <a:r>
              <a:rPr lang="es-CR" err="1"/>
              <a:t>also</a:t>
            </a:r>
            <a:r>
              <a:rPr lang="es-CR"/>
              <a:t> </a:t>
            </a:r>
            <a:r>
              <a:rPr lang="es-CR" err="1"/>
              <a:t>have</a:t>
            </a:r>
            <a:r>
              <a:rPr lang="es-CR"/>
              <a:t> </a:t>
            </a:r>
            <a:r>
              <a:rPr lang="es-CR" err="1"/>
              <a:t>childcare</a:t>
            </a:r>
            <a:r>
              <a:rPr lang="es-CR"/>
              <a:t> centers </a:t>
            </a:r>
            <a:r>
              <a:rPr lang="es-CR" err="1"/>
              <a:t>for</a:t>
            </a:r>
            <a:r>
              <a:rPr lang="es-CR"/>
              <a:t> </a:t>
            </a:r>
            <a:r>
              <a:rPr lang="es-CR" err="1"/>
              <a:t>the</a:t>
            </a:r>
            <a:r>
              <a:rPr lang="es-CR"/>
              <a:t> </a:t>
            </a:r>
            <a:r>
              <a:rPr lang="es-CR" err="1"/>
              <a:t>children</a:t>
            </a:r>
            <a:r>
              <a:rPr lang="es-CR"/>
              <a:t> of coffee </a:t>
            </a:r>
            <a:r>
              <a:rPr lang="es-CR" err="1"/>
              <a:t>pickers</a:t>
            </a:r>
            <a:r>
              <a:rPr lang="es-CR"/>
              <a:t>. </a:t>
            </a:r>
            <a:r>
              <a:rPr lang="es-CR" err="1"/>
              <a:t>Finally</a:t>
            </a:r>
            <a:r>
              <a:rPr lang="es-CR"/>
              <a:t>, </a:t>
            </a:r>
            <a:r>
              <a:rPr lang="es-CR" err="1"/>
              <a:t>we</a:t>
            </a:r>
            <a:r>
              <a:rPr lang="es-CR"/>
              <a:t> are </a:t>
            </a:r>
            <a:r>
              <a:rPr lang="es-CR" err="1"/>
              <a:t>making</a:t>
            </a:r>
            <a:r>
              <a:rPr lang="es-CR"/>
              <a:t> </a:t>
            </a:r>
            <a:r>
              <a:rPr lang="es-CR" err="1"/>
              <a:t>efforts</a:t>
            </a:r>
            <a:r>
              <a:rPr lang="es-CR"/>
              <a:t> to </a:t>
            </a:r>
            <a:r>
              <a:rPr lang="es-CR" err="1"/>
              <a:t>implement</a:t>
            </a:r>
            <a:r>
              <a:rPr lang="es-CR"/>
              <a:t> </a:t>
            </a:r>
            <a:r>
              <a:rPr lang="es-CR" err="1"/>
              <a:t>the</a:t>
            </a:r>
            <a:r>
              <a:rPr lang="es-CR"/>
              <a:t> </a:t>
            </a:r>
            <a:r>
              <a:rPr lang="es-CR" err="1"/>
              <a:t>gender</a:t>
            </a:r>
            <a:r>
              <a:rPr lang="es-CR"/>
              <a:t> and </a:t>
            </a:r>
            <a:r>
              <a:rPr lang="es-CR" err="1"/>
              <a:t>youth</a:t>
            </a:r>
            <a:r>
              <a:rPr lang="es-CR"/>
              <a:t> </a:t>
            </a:r>
            <a:r>
              <a:rPr lang="es-CR" err="1"/>
              <a:t>policies</a:t>
            </a:r>
            <a:r>
              <a:rPr lang="es-CR"/>
              <a:t>.</a:t>
            </a:r>
          </a:p>
        </p:txBody>
      </p:sp>
      <p:sp>
        <p:nvSpPr>
          <p:cNvPr id="4" name="Marcador de número de diapositiva 3"/>
          <p:cNvSpPr>
            <a:spLocks noGrp="1"/>
          </p:cNvSpPr>
          <p:nvPr>
            <p:ph type="sldNum" sz="quarter" idx="5"/>
          </p:nvPr>
        </p:nvSpPr>
        <p:spPr/>
        <p:txBody>
          <a:bodyPr/>
          <a:lstStyle/>
          <a:p>
            <a:fld id="{267900BE-6EEE-5E4E-88CD-FA8440B432DA}" type="slidenum">
              <a:rPr lang="es-CR" smtClean="0"/>
              <a:t>1</a:t>
            </a:fld>
            <a:endParaRPr lang="es-CR"/>
          </a:p>
        </p:txBody>
      </p:sp>
    </p:spTree>
    <p:extLst>
      <p:ext uri="{BB962C8B-B14F-4D97-AF65-F5344CB8AC3E}">
        <p14:creationId xmlns:p14="http://schemas.microsoft.com/office/powerpoint/2010/main" val="20666776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R" dirty="0"/>
              <a:t>Our value proposition focuses on the triple bottom line of sustainability. Social, economic and environmental sustainability.  At the economic level we have the Productivity Intervention Project, which seeks to increase coffee productivity, compliance with Law 2762 and the traceability project that seeks to connect producers with consumers. At the environmental level we have CRCAFE, which is an application with tools for coffee cultivation, climate, and recommendations. Another project is the planting of trees on the farms and the NAMA Coffee, which are mitigation and adaptation actions against carbon emissions. We are about to launch the low emission coffee seal.</a:t>
            </a:r>
          </a:p>
          <a:p>
            <a:r>
              <a:rPr lang="es-CR" dirty="0"/>
              <a:t>At the social level, we insure all coffee pickers during the harvest season through an agreement between the CCSS, the Ministry of Labor and ICAFE. We also have childcare centers for the children of coffee pickers. </a:t>
            </a:r>
            <a:r>
              <a:rPr lang="es-CR"/>
              <a:t>Finally, we are making efforts to implement the gender and youth policies.</a:t>
            </a:r>
          </a:p>
        </p:txBody>
      </p:sp>
      <p:sp>
        <p:nvSpPr>
          <p:cNvPr id="4" name="Marcador de número de diapositiva 3"/>
          <p:cNvSpPr>
            <a:spLocks noGrp="1"/>
          </p:cNvSpPr>
          <p:nvPr>
            <p:ph type="sldNum" sz="quarter" idx="5"/>
          </p:nvPr>
        </p:nvSpPr>
        <p:spPr/>
        <p:txBody>
          <a:bodyPr/>
          <a:lstStyle/>
          <a:p>
            <a:fld id="{267900BE-6EEE-5E4E-88CD-FA8440B432DA}" type="slidenum">
              <a:rPr lang="es-CR" smtClean="0"/>
              <a:t>8</a:t>
            </a:fld>
            <a:endParaRPr lang="es-CR"/>
          </a:p>
        </p:txBody>
      </p:sp>
    </p:spTree>
    <p:extLst>
      <p:ext uri="{BB962C8B-B14F-4D97-AF65-F5344CB8AC3E}">
        <p14:creationId xmlns:p14="http://schemas.microsoft.com/office/powerpoint/2010/main" val="6840234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803BDD5-A8A1-C67F-A38C-78DF56A27E6F}"/>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CR"/>
          </a:p>
        </p:txBody>
      </p:sp>
      <p:sp>
        <p:nvSpPr>
          <p:cNvPr id="3" name="Subtítulo 2">
            <a:extLst>
              <a:ext uri="{FF2B5EF4-FFF2-40B4-BE49-F238E27FC236}">
                <a16:creationId xmlns:a16="http://schemas.microsoft.com/office/drawing/2014/main" id="{753A175E-A8FE-209C-5D4D-846C87B5666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CR"/>
          </a:p>
        </p:txBody>
      </p:sp>
      <p:sp>
        <p:nvSpPr>
          <p:cNvPr id="4" name="Marcador de fecha 3">
            <a:extLst>
              <a:ext uri="{FF2B5EF4-FFF2-40B4-BE49-F238E27FC236}">
                <a16:creationId xmlns:a16="http://schemas.microsoft.com/office/drawing/2014/main" id="{25F51D93-06A6-0FE2-B7B4-91EB0F7EF775}"/>
              </a:ext>
            </a:extLst>
          </p:cNvPr>
          <p:cNvSpPr>
            <a:spLocks noGrp="1"/>
          </p:cNvSpPr>
          <p:nvPr>
            <p:ph type="dt" sz="half" idx="10"/>
          </p:nvPr>
        </p:nvSpPr>
        <p:spPr/>
        <p:txBody>
          <a:bodyPr/>
          <a:lstStyle/>
          <a:p>
            <a:fld id="{1D722874-C915-465C-9D23-2B6D09CEAEAA}" type="datetimeFigureOut">
              <a:rPr lang="es-CR" smtClean="0"/>
              <a:t>15/7/2025</a:t>
            </a:fld>
            <a:endParaRPr lang="es-CR" dirty="0"/>
          </a:p>
        </p:txBody>
      </p:sp>
      <p:sp>
        <p:nvSpPr>
          <p:cNvPr id="5" name="Marcador de pie de página 4">
            <a:extLst>
              <a:ext uri="{FF2B5EF4-FFF2-40B4-BE49-F238E27FC236}">
                <a16:creationId xmlns:a16="http://schemas.microsoft.com/office/drawing/2014/main" id="{B52CBB32-D4A6-3B98-7983-5F72A5A47E6F}"/>
              </a:ext>
            </a:extLst>
          </p:cNvPr>
          <p:cNvSpPr>
            <a:spLocks noGrp="1"/>
          </p:cNvSpPr>
          <p:nvPr>
            <p:ph type="ftr" sz="quarter" idx="11"/>
          </p:nvPr>
        </p:nvSpPr>
        <p:spPr/>
        <p:txBody>
          <a:bodyPr/>
          <a:lstStyle/>
          <a:p>
            <a:endParaRPr lang="es-CR" dirty="0"/>
          </a:p>
        </p:txBody>
      </p:sp>
      <p:sp>
        <p:nvSpPr>
          <p:cNvPr id="6" name="Marcador de número de diapositiva 5">
            <a:extLst>
              <a:ext uri="{FF2B5EF4-FFF2-40B4-BE49-F238E27FC236}">
                <a16:creationId xmlns:a16="http://schemas.microsoft.com/office/drawing/2014/main" id="{5FB08B86-7823-6F6F-3341-50A9649406E5}"/>
              </a:ext>
            </a:extLst>
          </p:cNvPr>
          <p:cNvSpPr>
            <a:spLocks noGrp="1"/>
          </p:cNvSpPr>
          <p:nvPr>
            <p:ph type="sldNum" sz="quarter" idx="12"/>
          </p:nvPr>
        </p:nvSpPr>
        <p:spPr/>
        <p:txBody>
          <a:bodyPr/>
          <a:lstStyle/>
          <a:p>
            <a:fld id="{4015AB67-A2DF-4AFF-AC90-574A9F7408D1}" type="slidenum">
              <a:rPr lang="es-CR" smtClean="0"/>
              <a:t>‹Nº›</a:t>
            </a:fld>
            <a:endParaRPr lang="es-CR" dirty="0"/>
          </a:p>
        </p:txBody>
      </p:sp>
    </p:spTree>
    <p:extLst>
      <p:ext uri="{BB962C8B-B14F-4D97-AF65-F5344CB8AC3E}">
        <p14:creationId xmlns:p14="http://schemas.microsoft.com/office/powerpoint/2010/main" val="32394461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ED78662-1229-BBD9-ED4F-7CD2B84AD23C}"/>
              </a:ext>
            </a:extLst>
          </p:cNvPr>
          <p:cNvSpPr>
            <a:spLocks noGrp="1"/>
          </p:cNvSpPr>
          <p:nvPr>
            <p:ph type="title"/>
          </p:nvPr>
        </p:nvSpPr>
        <p:spPr/>
        <p:txBody>
          <a:bodyPr/>
          <a:lstStyle/>
          <a:p>
            <a:r>
              <a:rPr lang="es-ES"/>
              <a:t>Haga clic para modificar el estilo de título del patrón</a:t>
            </a:r>
            <a:endParaRPr lang="es-CR"/>
          </a:p>
        </p:txBody>
      </p:sp>
      <p:sp>
        <p:nvSpPr>
          <p:cNvPr id="3" name="Marcador de texto vertical 2">
            <a:extLst>
              <a:ext uri="{FF2B5EF4-FFF2-40B4-BE49-F238E27FC236}">
                <a16:creationId xmlns:a16="http://schemas.microsoft.com/office/drawing/2014/main" id="{BE3AEC37-2495-F4F1-4A8A-F2C2D56B2839}"/>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Marcador de fecha 3">
            <a:extLst>
              <a:ext uri="{FF2B5EF4-FFF2-40B4-BE49-F238E27FC236}">
                <a16:creationId xmlns:a16="http://schemas.microsoft.com/office/drawing/2014/main" id="{EBD03268-2993-7362-01F1-7B178E45B81F}"/>
              </a:ext>
            </a:extLst>
          </p:cNvPr>
          <p:cNvSpPr>
            <a:spLocks noGrp="1"/>
          </p:cNvSpPr>
          <p:nvPr>
            <p:ph type="dt" sz="half" idx="10"/>
          </p:nvPr>
        </p:nvSpPr>
        <p:spPr/>
        <p:txBody>
          <a:bodyPr/>
          <a:lstStyle/>
          <a:p>
            <a:fld id="{1D722874-C915-465C-9D23-2B6D09CEAEAA}" type="datetimeFigureOut">
              <a:rPr lang="es-CR" smtClean="0"/>
              <a:t>15/7/2025</a:t>
            </a:fld>
            <a:endParaRPr lang="es-CR" dirty="0"/>
          </a:p>
        </p:txBody>
      </p:sp>
      <p:sp>
        <p:nvSpPr>
          <p:cNvPr id="5" name="Marcador de pie de página 4">
            <a:extLst>
              <a:ext uri="{FF2B5EF4-FFF2-40B4-BE49-F238E27FC236}">
                <a16:creationId xmlns:a16="http://schemas.microsoft.com/office/drawing/2014/main" id="{74B042B6-6F4A-7C61-D93E-AFB94BAE0112}"/>
              </a:ext>
            </a:extLst>
          </p:cNvPr>
          <p:cNvSpPr>
            <a:spLocks noGrp="1"/>
          </p:cNvSpPr>
          <p:nvPr>
            <p:ph type="ftr" sz="quarter" idx="11"/>
          </p:nvPr>
        </p:nvSpPr>
        <p:spPr/>
        <p:txBody>
          <a:bodyPr/>
          <a:lstStyle/>
          <a:p>
            <a:endParaRPr lang="es-CR" dirty="0"/>
          </a:p>
        </p:txBody>
      </p:sp>
      <p:sp>
        <p:nvSpPr>
          <p:cNvPr id="6" name="Marcador de número de diapositiva 5">
            <a:extLst>
              <a:ext uri="{FF2B5EF4-FFF2-40B4-BE49-F238E27FC236}">
                <a16:creationId xmlns:a16="http://schemas.microsoft.com/office/drawing/2014/main" id="{55FF14E3-C893-C586-30D7-86F4A68A4486}"/>
              </a:ext>
            </a:extLst>
          </p:cNvPr>
          <p:cNvSpPr>
            <a:spLocks noGrp="1"/>
          </p:cNvSpPr>
          <p:nvPr>
            <p:ph type="sldNum" sz="quarter" idx="12"/>
          </p:nvPr>
        </p:nvSpPr>
        <p:spPr/>
        <p:txBody>
          <a:bodyPr/>
          <a:lstStyle/>
          <a:p>
            <a:fld id="{4015AB67-A2DF-4AFF-AC90-574A9F7408D1}" type="slidenum">
              <a:rPr lang="es-CR" smtClean="0"/>
              <a:t>‹Nº›</a:t>
            </a:fld>
            <a:endParaRPr lang="es-CR" dirty="0"/>
          </a:p>
        </p:txBody>
      </p:sp>
    </p:spTree>
    <p:extLst>
      <p:ext uri="{BB962C8B-B14F-4D97-AF65-F5344CB8AC3E}">
        <p14:creationId xmlns:p14="http://schemas.microsoft.com/office/powerpoint/2010/main" val="639271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E032230C-A85B-DA07-4D1B-535A9CE64DF8}"/>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CR"/>
          </a:p>
        </p:txBody>
      </p:sp>
      <p:sp>
        <p:nvSpPr>
          <p:cNvPr id="3" name="Marcador de texto vertical 2">
            <a:extLst>
              <a:ext uri="{FF2B5EF4-FFF2-40B4-BE49-F238E27FC236}">
                <a16:creationId xmlns:a16="http://schemas.microsoft.com/office/drawing/2014/main" id="{3458E66A-9500-B34D-BF8A-A3A76218CF70}"/>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Marcador de fecha 3">
            <a:extLst>
              <a:ext uri="{FF2B5EF4-FFF2-40B4-BE49-F238E27FC236}">
                <a16:creationId xmlns:a16="http://schemas.microsoft.com/office/drawing/2014/main" id="{A76B7372-D8EB-BBF8-2960-38AA0B62E73A}"/>
              </a:ext>
            </a:extLst>
          </p:cNvPr>
          <p:cNvSpPr>
            <a:spLocks noGrp="1"/>
          </p:cNvSpPr>
          <p:nvPr>
            <p:ph type="dt" sz="half" idx="10"/>
          </p:nvPr>
        </p:nvSpPr>
        <p:spPr/>
        <p:txBody>
          <a:bodyPr/>
          <a:lstStyle/>
          <a:p>
            <a:fld id="{1D722874-C915-465C-9D23-2B6D09CEAEAA}" type="datetimeFigureOut">
              <a:rPr lang="es-CR" smtClean="0"/>
              <a:t>15/7/2025</a:t>
            </a:fld>
            <a:endParaRPr lang="es-CR" dirty="0"/>
          </a:p>
        </p:txBody>
      </p:sp>
      <p:sp>
        <p:nvSpPr>
          <p:cNvPr id="5" name="Marcador de pie de página 4">
            <a:extLst>
              <a:ext uri="{FF2B5EF4-FFF2-40B4-BE49-F238E27FC236}">
                <a16:creationId xmlns:a16="http://schemas.microsoft.com/office/drawing/2014/main" id="{1D0B7256-2066-58DB-5E1F-7A02A89CA721}"/>
              </a:ext>
            </a:extLst>
          </p:cNvPr>
          <p:cNvSpPr>
            <a:spLocks noGrp="1"/>
          </p:cNvSpPr>
          <p:nvPr>
            <p:ph type="ftr" sz="quarter" idx="11"/>
          </p:nvPr>
        </p:nvSpPr>
        <p:spPr/>
        <p:txBody>
          <a:bodyPr/>
          <a:lstStyle/>
          <a:p>
            <a:endParaRPr lang="es-CR" dirty="0"/>
          </a:p>
        </p:txBody>
      </p:sp>
      <p:sp>
        <p:nvSpPr>
          <p:cNvPr id="6" name="Marcador de número de diapositiva 5">
            <a:extLst>
              <a:ext uri="{FF2B5EF4-FFF2-40B4-BE49-F238E27FC236}">
                <a16:creationId xmlns:a16="http://schemas.microsoft.com/office/drawing/2014/main" id="{2A92D311-6280-B163-5DC0-DD5828CD6A93}"/>
              </a:ext>
            </a:extLst>
          </p:cNvPr>
          <p:cNvSpPr>
            <a:spLocks noGrp="1"/>
          </p:cNvSpPr>
          <p:nvPr>
            <p:ph type="sldNum" sz="quarter" idx="12"/>
          </p:nvPr>
        </p:nvSpPr>
        <p:spPr/>
        <p:txBody>
          <a:bodyPr/>
          <a:lstStyle/>
          <a:p>
            <a:fld id="{4015AB67-A2DF-4AFF-AC90-574A9F7408D1}" type="slidenum">
              <a:rPr lang="es-CR" smtClean="0"/>
              <a:t>‹Nº›</a:t>
            </a:fld>
            <a:endParaRPr lang="es-CR" dirty="0"/>
          </a:p>
        </p:txBody>
      </p:sp>
    </p:spTree>
    <p:extLst>
      <p:ext uri="{BB962C8B-B14F-4D97-AF65-F5344CB8AC3E}">
        <p14:creationId xmlns:p14="http://schemas.microsoft.com/office/powerpoint/2010/main" val="6685440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6843C13-8368-2EAD-F8D8-AE91DF944874}"/>
              </a:ext>
            </a:extLst>
          </p:cNvPr>
          <p:cNvSpPr>
            <a:spLocks noGrp="1"/>
          </p:cNvSpPr>
          <p:nvPr>
            <p:ph type="title"/>
          </p:nvPr>
        </p:nvSpPr>
        <p:spPr/>
        <p:txBody>
          <a:bodyPr/>
          <a:lstStyle/>
          <a:p>
            <a:r>
              <a:rPr lang="es-ES"/>
              <a:t>Haga clic para modificar el estilo de título del patrón</a:t>
            </a:r>
            <a:endParaRPr lang="es-CR"/>
          </a:p>
        </p:txBody>
      </p:sp>
      <p:sp>
        <p:nvSpPr>
          <p:cNvPr id="3" name="Marcador de contenido 2">
            <a:extLst>
              <a:ext uri="{FF2B5EF4-FFF2-40B4-BE49-F238E27FC236}">
                <a16:creationId xmlns:a16="http://schemas.microsoft.com/office/drawing/2014/main" id="{FD97D5E9-D620-70BB-9103-FF1D67B60062}"/>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Marcador de fecha 3">
            <a:extLst>
              <a:ext uri="{FF2B5EF4-FFF2-40B4-BE49-F238E27FC236}">
                <a16:creationId xmlns:a16="http://schemas.microsoft.com/office/drawing/2014/main" id="{2601D6F6-57F9-7815-53C4-42D42917DFDA}"/>
              </a:ext>
            </a:extLst>
          </p:cNvPr>
          <p:cNvSpPr>
            <a:spLocks noGrp="1"/>
          </p:cNvSpPr>
          <p:nvPr>
            <p:ph type="dt" sz="half" idx="10"/>
          </p:nvPr>
        </p:nvSpPr>
        <p:spPr/>
        <p:txBody>
          <a:bodyPr/>
          <a:lstStyle/>
          <a:p>
            <a:fld id="{1D722874-C915-465C-9D23-2B6D09CEAEAA}" type="datetimeFigureOut">
              <a:rPr lang="es-CR" smtClean="0"/>
              <a:t>15/7/2025</a:t>
            </a:fld>
            <a:endParaRPr lang="es-CR" dirty="0"/>
          </a:p>
        </p:txBody>
      </p:sp>
      <p:sp>
        <p:nvSpPr>
          <p:cNvPr id="5" name="Marcador de pie de página 4">
            <a:extLst>
              <a:ext uri="{FF2B5EF4-FFF2-40B4-BE49-F238E27FC236}">
                <a16:creationId xmlns:a16="http://schemas.microsoft.com/office/drawing/2014/main" id="{B324964D-CA93-E897-B6DA-4C61670B048B}"/>
              </a:ext>
            </a:extLst>
          </p:cNvPr>
          <p:cNvSpPr>
            <a:spLocks noGrp="1"/>
          </p:cNvSpPr>
          <p:nvPr>
            <p:ph type="ftr" sz="quarter" idx="11"/>
          </p:nvPr>
        </p:nvSpPr>
        <p:spPr/>
        <p:txBody>
          <a:bodyPr/>
          <a:lstStyle/>
          <a:p>
            <a:endParaRPr lang="es-CR" dirty="0"/>
          </a:p>
        </p:txBody>
      </p:sp>
      <p:sp>
        <p:nvSpPr>
          <p:cNvPr id="6" name="Marcador de número de diapositiva 5">
            <a:extLst>
              <a:ext uri="{FF2B5EF4-FFF2-40B4-BE49-F238E27FC236}">
                <a16:creationId xmlns:a16="http://schemas.microsoft.com/office/drawing/2014/main" id="{7FCA21D0-15B6-2E49-6622-2A0DAFEB55CE}"/>
              </a:ext>
            </a:extLst>
          </p:cNvPr>
          <p:cNvSpPr>
            <a:spLocks noGrp="1"/>
          </p:cNvSpPr>
          <p:nvPr>
            <p:ph type="sldNum" sz="quarter" idx="12"/>
          </p:nvPr>
        </p:nvSpPr>
        <p:spPr/>
        <p:txBody>
          <a:bodyPr/>
          <a:lstStyle/>
          <a:p>
            <a:fld id="{4015AB67-A2DF-4AFF-AC90-574A9F7408D1}" type="slidenum">
              <a:rPr lang="es-CR" smtClean="0"/>
              <a:t>‹Nº›</a:t>
            </a:fld>
            <a:endParaRPr lang="es-CR" dirty="0"/>
          </a:p>
        </p:txBody>
      </p:sp>
    </p:spTree>
    <p:extLst>
      <p:ext uri="{BB962C8B-B14F-4D97-AF65-F5344CB8AC3E}">
        <p14:creationId xmlns:p14="http://schemas.microsoft.com/office/powerpoint/2010/main" val="33674197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3DCDD0E-2088-61C9-7539-47C5F3FE63F8}"/>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CR"/>
          </a:p>
        </p:txBody>
      </p:sp>
      <p:sp>
        <p:nvSpPr>
          <p:cNvPr id="3" name="Marcador de texto 2">
            <a:extLst>
              <a:ext uri="{FF2B5EF4-FFF2-40B4-BE49-F238E27FC236}">
                <a16:creationId xmlns:a16="http://schemas.microsoft.com/office/drawing/2014/main" id="{477C9777-449B-11E6-BED1-925DB4ED8D2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2722101B-6C94-4F45-F9A7-EA10DE951A48}"/>
              </a:ext>
            </a:extLst>
          </p:cNvPr>
          <p:cNvSpPr>
            <a:spLocks noGrp="1"/>
          </p:cNvSpPr>
          <p:nvPr>
            <p:ph type="dt" sz="half" idx="10"/>
          </p:nvPr>
        </p:nvSpPr>
        <p:spPr/>
        <p:txBody>
          <a:bodyPr/>
          <a:lstStyle/>
          <a:p>
            <a:fld id="{1D722874-C915-465C-9D23-2B6D09CEAEAA}" type="datetimeFigureOut">
              <a:rPr lang="es-CR" smtClean="0"/>
              <a:t>15/7/2025</a:t>
            </a:fld>
            <a:endParaRPr lang="es-CR" dirty="0"/>
          </a:p>
        </p:txBody>
      </p:sp>
      <p:sp>
        <p:nvSpPr>
          <p:cNvPr id="5" name="Marcador de pie de página 4">
            <a:extLst>
              <a:ext uri="{FF2B5EF4-FFF2-40B4-BE49-F238E27FC236}">
                <a16:creationId xmlns:a16="http://schemas.microsoft.com/office/drawing/2014/main" id="{3AE94393-91AC-BFC7-6206-E8091606C6E9}"/>
              </a:ext>
            </a:extLst>
          </p:cNvPr>
          <p:cNvSpPr>
            <a:spLocks noGrp="1"/>
          </p:cNvSpPr>
          <p:nvPr>
            <p:ph type="ftr" sz="quarter" idx="11"/>
          </p:nvPr>
        </p:nvSpPr>
        <p:spPr/>
        <p:txBody>
          <a:bodyPr/>
          <a:lstStyle/>
          <a:p>
            <a:endParaRPr lang="es-CR" dirty="0"/>
          </a:p>
        </p:txBody>
      </p:sp>
      <p:sp>
        <p:nvSpPr>
          <p:cNvPr id="6" name="Marcador de número de diapositiva 5">
            <a:extLst>
              <a:ext uri="{FF2B5EF4-FFF2-40B4-BE49-F238E27FC236}">
                <a16:creationId xmlns:a16="http://schemas.microsoft.com/office/drawing/2014/main" id="{7D8A2C4B-301B-DA52-826C-AEEAC0F2E8F0}"/>
              </a:ext>
            </a:extLst>
          </p:cNvPr>
          <p:cNvSpPr>
            <a:spLocks noGrp="1"/>
          </p:cNvSpPr>
          <p:nvPr>
            <p:ph type="sldNum" sz="quarter" idx="12"/>
          </p:nvPr>
        </p:nvSpPr>
        <p:spPr/>
        <p:txBody>
          <a:bodyPr/>
          <a:lstStyle/>
          <a:p>
            <a:fld id="{4015AB67-A2DF-4AFF-AC90-574A9F7408D1}" type="slidenum">
              <a:rPr lang="es-CR" smtClean="0"/>
              <a:t>‹Nº›</a:t>
            </a:fld>
            <a:endParaRPr lang="es-CR" dirty="0"/>
          </a:p>
        </p:txBody>
      </p:sp>
    </p:spTree>
    <p:extLst>
      <p:ext uri="{BB962C8B-B14F-4D97-AF65-F5344CB8AC3E}">
        <p14:creationId xmlns:p14="http://schemas.microsoft.com/office/powerpoint/2010/main" val="29914404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89CA498-6434-F28F-CE89-FA9E7F374431}"/>
              </a:ext>
            </a:extLst>
          </p:cNvPr>
          <p:cNvSpPr>
            <a:spLocks noGrp="1"/>
          </p:cNvSpPr>
          <p:nvPr>
            <p:ph type="title"/>
          </p:nvPr>
        </p:nvSpPr>
        <p:spPr/>
        <p:txBody>
          <a:bodyPr/>
          <a:lstStyle/>
          <a:p>
            <a:r>
              <a:rPr lang="es-ES"/>
              <a:t>Haga clic para modificar el estilo de título del patrón</a:t>
            </a:r>
            <a:endParaRPr lang="es-CR"/>
          </a:p>
        </p:txBody>
      </p:sp>
      <p:sp>
        <p:nvSpPr>
          <p:cNvPr id="3" name="Marcador de contenido 2">
            <a:extLst>
              <a:ext uri="{FF2B5EF4-FFF2-40B4-BE49-F238E27FC236}">
                <a16:creationId xmlns:a16="http://schemas.microsoft.com/office/drawing/2014/main" id="{3F5C7EBC-1B70-032A-614F-B47BCCFB4669}"/>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Marcador de contenido 3">
            <a:extLst>
              <a:ext uri="{FF2B5EF4-FFF2-40B4-BE49-F238E27FC236}">
                <a16:creationId xmlns:a16="http://schemas.microsoft.com/office/drawing/2014/main" id="{7FD85FDE-7A5D-0BF0-71EC-95EE21477623}"/>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5" name="Marcador de fecha 4">
            <a:extLst>
              <a:ext uri="{FF2B5EF4-FFF2-40B4-BE49-F238E27FC236}">
                <a16:creationId xmlns:a16="http://schemas.microsoft.com/office/drawing/2014/main" id="{6A519B95-71E4-9746-D0F1-E057D494086A}"/>
              </a:ext>
            </a:extLst>
          </p:cNvPr>
          <p:cNvSpPr>
            <a:spLocks noGrp="1"/>
          </p:cNvSpPr>
          <p:nvPr>
            <p:ph type="dt" sz="half" idx="10"/>
          </p:nvPr>
        </p:nvSpPr>
        <p:spPr/>
        <p:txBody>
          <a:bodyPr/>
          <a:lstStyle/>
          <a:p>
            <a:fld id="{1D722874-C915-465C-9D23-2B6D09CEAEAA}" type="datetimeFigureOut">
              <a:rPr lang="es-CR" smtClean="0"/>
              <a:t>15/7/2025</a:t>
            </a:fld>
            <a:endParaRPr lang="es-CR" dirty="0"/>
          </a:p>
        </p:txBody>
      </p:sp>
      <p:sp>
        <p:nvSpPr>
          <p:cNvPr id="6" name="Marcador de pie de página 5">
            <a:extLst>
              <a:ext uri="{FF2B5EF4-FFF2-40B4-BE49-F238E27FC236}">
                <a16:creationId xmlns:a16="http://schemas.microsoft.com/office/drawing/2014/main" id="{75C4AE0D-23C5-5B3E-B798-8CCB14167880}"/>
              </a:ext>
            </a:extLst>
          </p:cNvPr>
          <p:cNvSpPr>
            <a:spLocks noGrp="1"/>
          </p:cNvSpPr>
          <p:nvPr>
            <p:ph type="ftr" sz="quarter" idx="11"/>
          </p:nvPr>
        </p:nvSpPr>
        <p:spPr/>
        <p:txBody>
          <a:bodyPr/>
          <a:lstStyle/>
          <a:p>
            <a:endParaRPr lang="es-CR" dirty="0"/>
          </a:p>
        </p:txBody>
      </p:sp>
      <p:sp>
        <p:nvSpPr>
          <p:cNvPr id="7" name="Marcador de número de diapositiva 6">
            <a:extLst>
              <a:ext uri="{FF2B5EF4-FFF2-40B4-BE49-F238E27FC236}">
                <a16:creationId xmlns:a16="http://schemas.microsoft.com/office/drawing/2014/main" id="{6A29B012-C15C-5E96-40FA-A717C3E39718}"/>
              </a:ext>
            </a:extLst>
          </p:cNvPr>
          <p:cNvSpPr>
            <a:spLocks noGrp="1"/>
          </p:cNvSpPr>
          <p:nvPr>
            <p:ph type="sldNum" sz="quarter" idx="12"/>
          </p:nvPr>
        </p:nvSpPr>
        <p:spPr/>
        <p:txBody>
          <a:bodyPr/>
          <a:lstStyle/>
          <a:p>
            <a:fld id="{4015AB67-A2DF-4AFF-AC90-574A9F7408D1}" type="slidenum">
              <a:rPr lang="es-CR" smtClean="0"/>
              <a:t>‹Nº›</a:t>
            </a:fld>
            <a:endParaRPr lang="es-CR" dirty="0"/>
          </a:p>
        </p:txBody>
      </p:sp>
    </p:spTree>
    <p:extLst>
      <p:ext uri="{BB962C8B-B14F-4D97-AF65-F5344CB8AC3E}">
        <p14:creationId xmlns:p14="http://schemas.microsoft.com/office/powerpoint/2010/main" val="39452581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C007A3E-4988-FE20-F418-0E4C84556199}"/>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s-CR"/>
          </a:p>
        </p:txBody>
      </p:sp>
      <p:sp>
        <p:nvSpPr>
          <p:cNvPr id="3" name="Marcador de texto 2">
            <a:extLst>
              <a:ext uri="{FF2B5EF4-FFF2-40B4-BE49-F238E27FC236}">
                <a16:creationId xmlns:a16="http://schemas.microsoft.com/office/drawing/2014/main" id="{0BE395AB-F06A-C957-D0DB-B739989C16B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804D3E34-2D4D-AA8F-C0FB-9371CB217E36}"/>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5" name="Marcador de texto 4">
            <a:extLst>
              <a:ext uri="{FF2B5EF4-FFF2-40B4-BE49-F238E27FC236}">
                <a16:creationId xmlns:a16="http://schemas.microsoft.com/office/drawing/2014/main" id="{4122E46C-4F7D-926A-D5D4-D289AB1358D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7103A4B1-EC34-312E-D9A2-D12EDAD31E84}"/>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7" name="Marcador de fecha 6">
            <a:extLst>
              <a:ext uri="{FF2B5EF4-FFF2-40B4-BE49-F238E27FC236}">
                <a16:creationId xmlns:a16="http://schemas.microsoft.com/office/drawing/2014/main" id="{9C02AF63-6DA5-071C-E96A-DFD95ADC46E8}"/>
              </a:ext>
            </a:extLst>
          </p:cNvPr>
          <p:cNvSpPr>
            <a:spLocks noGrp="1"/>
          </p:cNvSpPr>
          <p:nvPr>
            <p:ph type="dt" sz="half" idx="10"/>
          </p:nvPr>
        </p:nvSpPr>
        <p:spPr/>
        <p:txBody>
          <a:bodyPr/>
          <a:lstStyle/>
          <a:p>
            <a:fld id="{1D722874-C915-465C-9D23-2B6D09CEAEAA}" type="datetimeFigureOut">
              <a:rPr lang="es-CR" smtClean="0"/>
              <a:t>15/7/2025</a:t>
            </a:fld>
            <a:endParaRPr lang="es-CR" dirty="0"/>
          </a:p>
        </p:txBody>
      </p:sp>
      <p:sp>
        <p:nvSpPr>
          <p:cNvPr id="8" name="Marcador de pie de página 7">
            <a:extLst>
              <a:ext uri="{FF2B5EF4-FFF2-40B4-BE49-F238E27FC236}">
                <a16:creationId xmlns:a16="http://schemas.microsoft.com/office/drawing/2014/main" id="{DE6D48E3-83B7-0BDE-41EB-2233DB3A82CF}"/>
              </a:ext>
            </a:extLst>
          </p:cNvPr>
          <p:cNvSpPr>
            <a:spLocks noGrp="1"/>
          </p:cNvSpPr>
          <p:nvPr>
            <p:ph type="ftr" sz="quarter" idx="11"/>
          </p:nvPr>
        </p:nvSpPr>
        <p:spPr/>
        <p:txBody>
          <a:bodyPr/>
          <a:lstStyle/>
          <a:p>
            <a:endParaRPr lang="es-CR" dirty="0"/>
          </a:p>
        </p:txBody>
      </p:sp>
      <p:sp>
        <p:nvSpPr>
          <p:cNvPr id="9" name="Marcador de número de diapositiva 8">
            <a:extLst>
              <a:ext uri="{FF2B5EF4-FFF2-40B4-BE49-F238E27FC236}">
                <a16:creationId xmlns:a16="http://schemas.microsoft.com/office/drawing/2014/main" id="{9FD08204-7965-8229-F59D-5E04ECAC92C0}"/>
              </a:ext>
            </a:extLst>
          </p:cNvPr>
          <p:cNvSpPr>
            <a:spLocks noGrp="1"/>
          </p:cNvSpPr>
          <p:nvPr>
            <p:ph type="sldNum" sz="quarter" idx="12"/>
          </p:nvPr>
        </p:nvSpPr>
        <p:spPr/>
        <p:txBody>
          <a:bodyPr/>
          <a:lstStyle/>
          <a:p>
            <a:fld id="{4015AB67-A2DF-4AFF-AC90-574A9F7408D1}" type="slidenum">
              <a:rPr lang="es-CR" smtClean="0"/>
              <a:t>‹Nº›</a:t>
            </a:fld>
            <a:endParaRPr lang="es-CR" dirty="0"/>
          </a:p>
        </p:txBody>
      </p:sp>
    </p:spTree>
    <p:extLst>
      <p:ext uri="{BB962C8B-B14F-4D97-AF65-F5344CB8AC3E}">
        <p14:creationId xmlns:p14="http://schemas.microsoft.com/office/powerpoint/2010/main" val="42550705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61916D0-05D5-7FCF-1B6A-45696FB18127}"/>
              </a:ext>
            </a:extLst>
          </p:cNvPr>
          <p:cNvSpPr>
            <a:spLocks noGrp="1"/>
          </p:cNvSpPr>
          <p:nvPr>
            <p:ph type="title"/>
          </p:nvPr>
        </p:nvSpPr>
        <p:spPr/>
        <p:txBody>
          <a:bodyPr/>
          <a:lstStyle/>
          <a:p>
            <a:r>
              <a:rPr lang="es-ES"/>
              <a:t>Haga clic para modificar el estilo de título del patrón</a:t>
            </a:r>
            <a:endParaRPr lang="es-CR"/>
          </a:p>
        </p:txBody>
      </p:sp>
      <p:sp>
        <p:nvSpPr>
          <p:cNvPr id="3" name="Marcador de fecha 2">
            <a:extLst>
              <a:ext uri="{FF2B5EF4-FFF2-40B4-BE49-F238E27FC236}">
                <a16:creationId xmlns:a16="http://schemas.microsoft.com/office/drawing/2014/main" id="{BB88C9CC-A92C-6D83-33F5-350CB98E12BD}"/>
              </a:ext>
            </a:extLst>
          </p:cNvPr>
          <p:cNvSpPr>
            <a:spLocks noGrp="1"/>
          </p:cNvSpPr>
          <p:nvPr>
            <p:ph type="dt" sz="half" idx="10"/>
          </p:nvPr>
        </p:nvSpPr>
        <p:spPr/>
        <p:txBody>
          <a:bodyPr/>
          <a:lstStyle/>
          <a:p>
            <a:fld id="{1D722874-C915-465C-9D23-2B6D09CEAEAA}" type="datetimeFigureOut">
              <a:rPr lang="es-CR" smtClean="0"/>
              <a:t>15/7/2025</a:t>
            </a:fld>
            <a:endParaRPr lang="es-CR" dirty="0"/>
          </a:p>
        </p:txBody>
      </p:sp>
      <p:sp>
        <p:nvSpPr>
          <p:cNvPr id="4" name="Marcador de pie de página 3">
            <a:extLst>
              <a:ext uri="{FF2B5EF4-FFF2-40B4-BE49-F238E27FC236}">
                <a16:creationId xmlns:a16="http://schemas.microsoft.com/office/drawing/2014/main" id="{47AE3D17-CD70-E369-F898-E17EC6470ADA}"/>
              </a:ext>
            </a:extLst>
          </p:cNvPr>
          <p:cNvSpPr>
            <a:spLocks noGrp="1"/>
          </p:cNvSpPr>
          <p:nvPr>
            <p:ph type="ftr" sz="quarter" idx="11"/>
          </p:nvPr>
        </p:nvSpPr>
        <p:spPr/>
        <p:txBody>
          <a:bodyPr/>
          <a:lstStyle/>
          <a:p>
            <a:endParaRPr lang="es-CR" dirty="0"/>
          </a:p>
        </p:txBody>
      </p:sp>
      <p:sp>
        <p:nvSpPr>
          <p:cNvPr id="5" name="Marcador de número de diapositiva 4">
            <a:extLst>
              <a:ext uri="{FF2B5EF4-FFF2-40B4-BE49-F238E27FC236}">
                <a16:creationId xmlns:a16="http://schemas.microsoft.com/office/drawing/2014/main" id="{0E98C345-512D-8E09-E191-0D9C33DC15D1}"/>
              </a:ext>
            </a:extLst>
          </p:cNvPr>
          <p:cNvSpPr>
            <a:spLocks noGrp="1"/>
          </p:cNvSpPr>
          <p:nvPr>
            <p:ph type="sldNum" sz="quarter" idx="12"/>
          </p:nvPr>
        </p:nvSpPr>
        <p:spPr/>
        <p:txBody>
          <a:bodyPr/>
          <a:lstStyle/>
          <a:p>
            <a:fld id="{4015AB67-A2DF-4AFF-AC90-574A9F7408D1}" type="slidenum">
              <a:rPr lang="es-CR" smtClean="0"/>
              <a:t>‹Nº›</a:t>
            </a:fld>
            <a:endParaRPr lang="es-CR" dirty="0"/>
          </a:p>
        </p:txBody>
      </p:sp>
    </p:spTree>
    <p:extLst>
      <p:ext uri="{BB962C8B-B14F-4D97-AF65-F5344CB8AC3E}">
        <p14:creationId xmlns:p14="http://schemas.microsoft.com/office/powerpoint/2010/main" val="41519659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6DA31D96-3F17-1126-D4A8-F36D13A2B7FC}"/>
              </a:ext>
            </a:extLst>
          </p:cNvPr>
          <p:cNvSpPr>
            <a:spLocks noGrp="1"/>
          </p:cNvSpPr>
          <p:nvPr>
            <p:ph type="dt" sz="half" idx="10"/>
          </p:nvPr>
        </p:nvSpPr>
        <p:spPr/>
        <p:txBody>
          <a:bodyPr/>
          <a:lstStyle/>
          <a:p>
            <a:fld id="{1D722874-C915-465C-9D23-2B6D09CEAEAA}" type="datetimeFigureOut">
              <a:rPr lang="es-CR" smtClean="0"/>
              <a:t>15/7/2025</a:t>
            </a:fld>
            <a:endParaRPr lang="es-CR" dirty="0"/>
          </a:p>
        </p:txBody>
      </p:sp>
      <p:sp>
        <p:nvSpPr>
          <p:cNvPr id="3" name="Marcador de pie de página 2">
            <a:extLst>
              <a:ext uri="{FF2B5EF4-FFF2-40B4-BE49-F238E27FC236}">
                <a16:creationId xmlns:a16="http://schemas.microsoft.com/office/drawing/2014/main" id="{31AF8266-3B86-8507-170B-997C71BFD446}"/>
              </a:ext>
            </a:extLst>
          </p:cNvPr>
          <p:cNvSpPr>
            <a:spLocks noGrp="1"/>
          </p:cNvSpPr>
          <p:nvPr>
            <p:ph type="ftr" sz="quarter" idx="11"/>
          </p:nvPr>
        </p:nvSpPr>
        <p:spPr/>
        <p:txBody>
          <a:bodyPr/>
          <a:lstStyle/>
          <a:p>
            <a:endParaRPr lang="es-CR" dirty="0"/>
          </a:p>
        </p:txBody>
      </p:sp>
      <p:sp>
        <p:nvSpPr>
          <p:cNvPr id="4" name="Marcador de número de diapositiva 3">
            <a:extLst>
              <a:ext uri="{FF2B5EF4-FFF2-40B4-BE49-F238E27FC236}">
                <a16:creationId xmlns:a16="http://schemas.microsoft.com/office/drawing/2014/main" id="{62DD0F71-B6A8-2BB3-0688-C893987EA4E0}"/>
              </a:ext>
            </a:extLst>
          </p:cNvPr>
          <p:cNvSpPr>
            <a:spLocks noGrp="1"/>
          </p:cNvSpPr>
          <p:nvPr>
            <p:ph type="sldNum" sz="quarter" idx="12"/>
          </p:nvPr>
        </p:nvSpPr>
        <p:spPr/>
        <p:txBody>
          <a:bodyPr/>
          <a:lstStyle/>
          <a:p>
            <a:fld id="{4015AB67-A2DF-4AFF-AC90-574A9F7408D1}" type="slidenum">
              <a:rPr lang="es-CR" smtClean="0"/>
              <a:t>‹Nº›</a:t>
            </a:fld>
            <a:endParaRPr lang="es-CR" dirty="0"/>
          </a:p>
        </p:txBody>
      </p:sp>
    </p:spTree>
    <p:extLst>
      <p:ext uri="{BB962C8B-B14F-4D97-AF65-F5344CB8AC3E}">
        <p14:creationId xmlns:p14="http://schemas.microsoft.com/office/powerpoint/2010/main" val="19615989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BA9DCA8-59E7-0E48-FB3B-E053B134F5D0}"/>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R"/>
          </a:p>
        </p:txBody>
      </p:sp>
      <p:sp>
        <p:nvSpPr>
          <p:cNvPr id="3" name="Marcador de contenido 2">
            <a:extLst>
              <a:ext uri="{FF2B5EF4-FFF2-40B4-BE49-F238E27FC236}">
                <a16:creationId xmlns:a16="http://schemas.microsoft.com/office/drawing/2014/main" id="{CFE8E429-B9D2-2362-4379-A9FCB46D157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Marcador de texto 3">
            <a:extLst>
              <a:ext uri="{FF2B5EF4-FFF2-40B4-BE49-F238E27FC236}">
                <a16:creationId xmlns:a16="http://schemas.microsoft.com/office/drawing/2014/main" id="{CFB3A743-5207-57B7-BC8C-39280263C17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552CF8F1-6C0B-725E-ABB5-C581324E5AE8}"/>
              </a:ext>
            </a:extLst>
          </p:cNvPr>
          <p:cNvSpPr>
            <a:spLocks noGrp="1"/>
          </p:cNvSpPr>
          <p:nvPr>
            <p:ph type="dt" sz="half" idx="10"/>
          </p:nvPr>
        </p:nvSpPr>
        <p:spPr/>
        <p:txBody>
          <a:bodyPr/>
          <a:lstStyle/>
          <a:p>
            <a:fld id="{1D722874-C915-465C-9D23-2B6D09CEAEAA}" type="datetimeFigureOut">
              <a:rPr lang="es-CR" smtClean="0"/>
              <a:t>15/7/2025</a:t>
            </a:fld>
            <a:endParaRPr lang="es-CR" dirty="0"/>
          </a:p>
        </p:txBody>
      </p:sp>
      <p:sp>
        <p:nvSpPr>
          <p:cNvPr id="6" name="Marcador de pie de página 5">
            <a:extLst>
              <a:ext uri="{FF2B5EF4-FFF2-40B4-BE49-F238E27FC236}">
                <a16:creationId xmlns:a16="http://schemas.microsoft.com/office/drawing/2014/main" id="{EE38A5D6-069D-6B68-1FC1-BEFE97B58156}"/>
              </a:ext>
            </a:extLst>
          </p:cNvPr>
          <p:cNvSpPr>
            <a:spLocks noGrp="1"/>
          </p:cNvSpPr>
          <p:nvPr>
            <p:ph type="ftr" sz="quarter" idx="11"/>
          </p:nvPr>
        </p:nvSpPr>
        <p:spPr/>
        <p:txBody>
          <a:bodyPr/>
          <a:lstStyle/>
          <a:p>
            <a:endParaRPr lang="es-CR" dirty="0"/>
          </a:p>
        </p:txBody>
      </p:sp>
      <p:sp>
        <p:nvSpPr>
          <p:cNvPr id="7" name="Marcador de número de diapositiva 6">
            <a:extLst>
              <a:ext uri="{FF2B5EF4-FFF2-40B4-BE49-F238E27FC236}">
                <a16:creationId xmlns:a16="http://schemas.microsoft.com/office/drawing/2014/main" id="{C52336C9-12F5-6D33-B681-B76DB6B056D5}"/>
              </a:ext>
            </a:extLst>
          </p:cNvPr>
          <p:cNvSpPr>
            <a:spLocks noGrp="1"/>
          </p:cNvSpPr>
          <p:nvPr>
            <p:ph type="sldNum" sz="quarter" idx="12"/>
          </p:nvPr>
        </p:nvSpPr>
        <p:spPr/>
        <p:txBody>
          <a:bodyPr/>
          <a:lstStyle/>
          <a:p>
            <a:fld id="{4015AB67-A2DF-4AFF-AC90-574A9F7408D1}" type="slidenum">
              <a:rPr lang="es-CR" smtClean="0"/>
              <a:t>‹Nº›</a:t>
            </a:fld>
            <a:endParaRPr lang="es-CR" dirty="0"/>
          </a:p>
        </p:txBody>
      </p:sp>
    </p:spTree>
    <p:extLst>
      <p:ext uri="{BB962C8B-B14F-4D97-AF65-F5344CB8AC3E}">
        <p14:creationId xmlns:p14="http://schemas.microsoft.com/office/powerpoint/2010/main" val="30618079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D255E5E-7993-7B4A-0198-A3482DFCAF55}"/>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R"/>
          </a:p>
        </p:txBody>
      </p:sp>
      <p:sp>
        <p:nvSpPr>
          <p:cNvPr id="3" name="Marcador de posición de imagen 2">
            <a:extLst>
              <a:ext uri="{FF2B5EF4-FFF2-40B4-BE49-F238E27FC236}">
                <a16:creationId xmlns:a16="http://schemas.microsoft.com/office/drawing/2014/main" id="{4AE9DB97-3871-39C1-64CF-0E3822AF528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R" dirty="0"/>
          </a:p>
        </p:txBody>
      </p:sp>
      <p:sp>
        <p:nvSpPr>
          <p:cNvPr id="4" name="Marcador de texto 3">
            <a:extLst>
              <a:ext uri="{FF2B5EF4-FFF2-40B4-BE49-F238E27FC236}">
                <a16:creationId xmlns:a16="http://schemas.microsoft.com/office/drawing/2014/main" id="{3EAD103A-BA38-6BC5-9374-C84FD40D156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769D796E-B22D-7C61-4D71-8860F86852B9}"/>
              </a:ext>
            </a:extLst>
          </p:cNvPr>
          <p:cNvSpPr>
            <a:spLocks noGrp="1"/>
          </p:cNvSpPr>
          <p:nvPr>
            <p:ph type="dt" sz="half" idx="10"/>
          </p:nvPr>
        </p:nvSpPr>
        <p:spPr/>
        <p:txBody>
          <a:bodyPr/>
          <a:lstStyle/>
          <a:p>
            <a:fld id="{1D722874-C915-465C-9D23-2B6D09CEAEAA}" type="datetimeFigureOut">
              <a:rPr lang="es-CR" smtClean="0"/>
              <a:t>15/7/2025</a:t>
            </a:fld>
            <a:endParaRPr lang="es-CR" dirty="0"/>
          </a:p>
        </p:txBody>
      </p:sp>
      <p:sp>
        <p:nvSpPr>
          <p:cNvPr id="6" name="Marcador de pie de página 5">
            <a:extLst>
              <a:ext uri="{FF2B5EF4-FFF2-40B4-BE49-F238E27FC236}">
                <a16:creationId xmlns:a16="http://schemas.microsoft.com/office/drawing/2014/main" id="{28AA224B-9AA4-9A41-A7BD-EA672FC79C0C}"/>
              </a:ext>
            </a:extLst>
          </p:cNvPr>
          <p:cNvSpPr>
            <a:spLocks noGrp="1"/>
          </p:cNvSpPr>
          <p:nvPr>
            <p:ph type="ftr" sz="quarter" idx="11"/>
          </p:nvPr>
        </p:nvSpPr>
        <p:spPr/>
        <p:txBody>
          <a:bodyPr/>
          <a:lstStyle/>
          <a:p>
            <a:endParaRPr lang="es-CR" dirty="0"/>
          </a:p>
        </p:txBody>
      </p:sp>
      <p:sp>
        <p:nvSpPr>
          <p:cNvPr id="7" name="Marcador de número de diapositiva 6">
            <a:extLst>
              <a:ext uri="{FF2B5EF4-FFF2-40B4-BE49-F238E27FC236}">
                <a16:creationId xmlns:a16="http://schemas.microsoft.com/office/drawing/2014/main" id="{928D4753-5EDA-665C-86A2-D7C3ECCD987C}"/>
              </a:ext>
            </a:extLst>
          </p:cNvPr>
          <p:cNvSpPr>
            <a:spLocks noGrp="1"/>
          </p:cNvSpPr>
          <p:nvPr>
            <p:ph type="sldNum" sz="quarter" idx="12"/>
          </p:nvPr>
        </p:nvSpPr>
        <p:spPr/>
        <p:txBody>
          <a:bodyPr/>
          <a:lstStyle/>
          <a:p>
            <a:fld id="{4015AB67-A2DF-4AFF-AC90-574A9F7408D1}" type="slidenum">
              <a:rPr lang="es-CR" smtClean="0"/>
              <a:t>‹Nº›</a:t>
            </a:fld>
            <a:endParaRPr lang="es-CR" dirty="0"/>
          </a:p>
        </p:txBody>
      </p:sp>
    </p:spTree>
    <p:extLst>
      <p:ext uri="{BB962C8B-B14F-4D97-AF65-F5344CB8AC3E}">
        <p14:creationId xmlns:p14="http://schemas.microsoft.com/office/powerpoint/2010/main" val="36330584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E999D51A-18E4-6E2D-68B7-AA28B7569F5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CR"/>
          </a:p>
        </p:txBody>
      </p:sp>
      <p:sp>
        <p:nvSpPr>
          <p:cNvPr id="3" name="Marcador de texto 2">
            <a:extLst>
              <a:ext uri="{FF2B5EF4-FFF2-40B4-BE49-F238E27FC236}">
                <a16:creationId xmlns:a16="http://schemas.microsoft.com/office/drawing/2014/main" id="{36435BA7-77CF-5EA8-E0DE-C22CAD8D7D9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Marcador de fecha 3">
            <a:extLst>
              <a:ext uri="{FF2B5EF4-FFF2-40B4-BE49-F238E27FC236}">
                <a16:creationId xmlns:a16="http://schemas.microsoft.com/office/drawing/2014/main" id="{080B187F-A123-3FD5-A047-D5E09781A5C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722874-C915-465C-9D23-2B6D09CEAEAA}" type="datetimeFigureOut">
              <a:rPr lang="es-CR" smtClean="0"/>
              <a:t>15/7/2025</a:t>
            </a:fld>
            <a:endParaRPr lang="es-CR" dirty="0"/>
          </a:p>
        </p:txBody>
      </p:sp>
      <p:sp>
        <p:nvSpPr>
          <p:cNvPr id="5" name="Marcador de pie de página 4">
            <a:extLst>
              <a:ext uri="{FF2B5EF4-FFF2-40B4-BE49-F238E27FC236}">
                <a16:creationId xmlns:a16="http://schemas.microsoft.com/office/drawing/2014/main" id="{1A50BE35-B896-0426-CA92-101C90F7184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R" dirty="0"/>
          </a:p>
        </p:txBody>
      </p:sp>
      <p:sp>
        <p:nvSpPr>
          <p:cNvPr id="6" name="Marcador de número de diapositiva 5">
            <a:extLst>
              <a:ext uri="{FF2B5EF4-FFF2-40B4-BE49-F238E27FC236}">
                <a16:creationId xmlns:a16="http://schemas.microsoft.com/office/drawing/2014/main" id="{D2059097-FCBB-A023-0BEC-CA37F45F55E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015AB67-A2DF-4AFF-AC90-574A9F7408D1}" type="slidenum">
              <a:rPr lang="es-CR" smtClean="0"/>
              <a:t>‹Nº›</a:t>
            </a:fld>
            <a:endParaRPr lang="es-CR" dirty="0"/>
          </a:p>
        </p:txBody>
      </p:sp>
    </p:spTree>
    <p:extLst>
      <p:ext uri="{BB962C8B-B14F-4D97-AF65-F5344CB8AC3E}">
        <p14:creationId xmlns:p14="http://schemas.microsoft.com/office/powerpoint/2010/main" val="3092949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emf"/><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emf"/><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emf"/><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emf"/><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emf"/><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emf"/><Relationship Id="rId1" Type="http://schemas.openxmlformats.org/officeDocument/2006/relationships/slideLayout" Target="../slideLayouts/slideLayout1.xml"/><Relationship Id="rId5" Type="http://schemas.openxmlformats.org/officeDocument/2006/relationships/chart" Target="../charts/chart1.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object 2">
            <a:extLst>
              <a:ext uri="{FF2B5EF4-FFF2-40B4-BE49-F238E27FC236}">
                <a16:creationId xmlns:a16="http://schemas.microsoft.com/office/drawing/2014/main" id="{23920473-B032-874F-B9DB-3B3F8F5EC238}"/>
              </a:ext>
            </a:extLst>
          </p:cNvPr>
          <p:cNvPicPr/>
          <p:nvPr/>
        </p:nvPicPr>
        <p:blipFill>
          <a:blip r:embed="rId3" cstate="print"/>
          <a:stretch>
            <a:fillRect/>
          </a:stretch>
        </p:blipFill>
        <p:spPr>
          <a:xfrm>
            <a:off x="0" y="12031"/>
            <a:ext cx="12192000" cy="6857997"/>
          </a:xfrm>
          <a:prstGeom prst="rect">
            <a:avLst/>
          </a:prstGeom>
          <a:solidFill>
            <a:srgbClr val="499057"/>
          </a:solidFill>
          <a:ln w="44450" cap="rnd">
            <a:noFill/>
          </a:ln>
        </p:spPr>
      </p:pic>
      <p:pic>
        <p:nvPicPr>
          <p:cNvPr id="169" name="Imagen" descr="Imagen"/>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 y="5898104"/>
            <a:ext cx="12192000" cy="961565"/>
          </a:xfrm>
          <a:prstGeom prst="rect">
            <a:avLst/>
          </a:prstGeom>
          <a:ln w="12700">
            <a:miter lim="400000"/>
          </a:ln>
        </p:spPr>
      </p:pic>
      <p:sp>
        <p:nvSpPr>
          <p:cNvPr id="7" name="CuadroTexto 6">
            <a:extLst>
              <a:ext uri="{FF2B5EF4-FFF2-40B4-BE49-F238E27FC236}">
                <a16:creationId xmlns:a16="http://schemas.microsoft.com/office/drawing/2014/main" id="{3071343C-7329-FA2B-6A24-367A0C259788}"/>
              </a:ext>
            </a:extLst>
          </p:cNvPr>
          <p:cNvSpPr txBox="1"/>
          <p:nvPr/>
        </p:nvSpPr>
        <p:spPr>
          <a:xfrm>
            <a:off x="3374226" y="1317372"/>
            <a:ext cx="5443548" cy="2123658"/>
          </a:xfrm>
          <a:prstGeom prst="rect">
            <a:avLst/>
          </a:prstGeom>
          <a:solidFill>
            <a:srgbClr val="648F6C">
              <a:alpha val="80000"/>
            </a:srgbClr>
          </a:solidFill>
        </p:spPr>
        <p:txBody>
          <a:bodyPr wrap="square" lIns="91440" tIns="45720" rIns="91440" bIns="45720" rtlCol="0" anchor="t">
            <a:spAutoFit/>
          </a:bodyPr>
          <a:lstStyle/>
          <a:p>
            <a:pPr marL="0" marR="0" lvl="0" indent="0" algn="ctr" defTabSz="914400" rtl="0" eaLnBrk="1" fontAlgn="auto" latinLnBrk="0" hangingPunct="1">
              <a:lnSpc>
                <a:spcPct val="100000"/>
              </a:lnSpc>
              <a:spcBef>
                <a:spcPts val="100"/>
              </a:spcBef>
              <a:spcAft>
                <a:spcPts val="0"/>
              </a:spcAft>
              <a:buClrTx/>
              <a:buSzTx/>
              <a:buFontTx/>
              <a:buNone/>
              <a:tabLst/>
              <a:defRPr/>
            </a:pPr>
            <a:r>
              <a:rPr lang="es-ES" sz="4400" b="1" spc="-5" dirty="0">
                <a:solidFill>
                  <a:schemeClr val="bg1"/>
                </a:solidFill>
                <a:latin typeface="Calibri"/>
                <a:cs typeface="Calibri"/>
              </a:rPr>
              <a:t>ESTADÍSTICA DE CAFÉ AL 14 DE JULIO DE 2025</a:t>
            </a:r>
          </a:p>
        </p:txBody>
      </p:sp>
      <p:pic>
        <p:nvPicPr>
          <p:cNvPr id="9" name="Imagen 8">
            <a:extLst>
              <a:ext uri="{FF2B5EF4-FFF2-40B4-BE49-F238E27FC236}">
                <a16:creationId xmlns:a16="http://schemas.microsoft.com/office/drawing/2014/main" id="{422785C7-76B8-B15C-1141-27F20DB2DBAA}"/>
              </a:ext>
            </a:extLst>
          </p:cNvPr>
          <p:cNvPicPr>
            <a:picLocks noChangeAspect="1"/>
          </p:cNvPicPr>
          <p:nvPr/>
        </p:nvPicPr>
        <p:blipFill>
          <a:blip r:embed="rId5"/>
          <a:stretch>
            <a:fillRect/>
          </a:stretch>
        </p:blipFill>
        <p:spPr>
          <a:xfrm>
            <a:off x="8780206" y="6037006"/>
            <a:ext cx="1620538" cy="789034"/>
          </a:xfrm>
          <a:prstGeom prst="rect">
            <a:avLst/>
          </a:prstGeom>
        </p:spPr>
      </p:pic>
      <p:pic>
        <p:nvPicPr>
          <p:cNvPr id="5" name="Imagen 4" descr="Imagen que contiene rueda, dibujo&#10;&#10;Descripción generada automáticamente">
            <a:extLst>
              <a:ext uri="{FF2B5EF4-FFF2-40B4-BE49-F238E27FC236}">
                <a16:creationId xmlns:a16="http://schemas.microsoft.com/office/drawing/2014/main" id="{827472E1-FAF7-3EF4-406B-B9E46CBC7E5A}"/>
              </a:ext>
            </a:extLst>
          </p:cNvPr>
          <p:cNvPicPr>
            <a:picLocks noChangeAspect="1"/>
          </p:cNvPicPr>
          <p:nvPr/>
        </p:nvPicPr>
        <p:blipFill>
          <a:blip r:embed="rId6"/>
          <a:stretch>
            <a:fillRect/>
          </a:stretch>
        </p:blipFill>
        <p:spPr>
          <a:xfrm>
            <a:off x="4961207" y="6183754"/>
            <a:ext cx="1850267" cy="464349"/>
          </a:xfrm>
          <a:prstGeom prst="rect">
            <a:avLst/>
          </a:prstGeom>
        </p:spPr>
      </p:pic>
      <p:pic>
        <p:nvPicPr>
          <p:cNvPr id="2" name="Imagen 1" descr="Imagen que contiene Logotipo&#10;&#10;Descripción generada automáticamente">
            <a:extLst>
              <a:ext uri="{FF2B5EF4-FFF2-40B4-BE49-F238E27FC236}">
                <a16:creationId xmlns:a16="http://schemas.microsoft.com/office/drawing/2014/main" id="{30A8AA6A-519A-4AF3-F86E-9C64B04389CC}"/>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bwMode="auto">
          <a:xfrm>
            <a:off x="0" y="5973857"/>
            <a:ext cx="1341793" cy="884144"/>
          </a:xfrm>
          <a:prstGeom prst="rect">
            <a:avLst/>
          </a:prstGeom>
          <a:noFill/>
          <a:ln>
            <a:noFill/>
          </a:ln>
        </p:spPr>
      </p:pic>
    </p:spTree>
    <p:extLst>
      <p:ext uri="{BB962C8B-B14F-4D97-AF65-F5344CB8AC3E}">
        <p14:creationId xmlns:p14="http://schemas.microsoft.com/office/powerpoint/2010/main" val="27949512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4C5A3D-C70D-57D2-DEDE-AF7C193EE038}"/>
            </a:ext>
          </a:extLst>
        </p:cNvPr>
        <p:cNvGrpSpPr/>
        <p:nvPr/>
      </p:nvGrpSpPr>
      <p:grpSpPr>
        <a:xfrm>
          <a:off x="0" y="0"/>
          <a:ext cx="0" cy="0"/>
          <a:chOff x="0" y="0"/>
          <a:chExt cx="0" cy="0"/>
        </a:xfrm>
      </p:grpSpPr>
      <p:sp>
        <p:nvSpPr>
          <p:cNvPr id="8" name="CuadroTexto 7">
            <a:extLst>
              <a:ext uri="{FF2B5EF4-FFF2-40B4-BE49-F238E27FC236}">
                <a16:creationId xmlns:a16="http://schemas.microsoft.com/office/drawing/2014/main" id="{D8456104-B5B8-688C-1194-B144C0B5F880}"/>
              </a:ext>
            </a:extLst>
          </p:cNvPr>
          <p:cNvSpPr txBox="1"/>
          <p:nvPr/>
        </p:nvSpPr>
        <p:spPr>
          <a:xfrm>
            <a:off x="0" y="218"/>
            <a:ext cx="7603200" cy="480131"/>
          </a:xfrm>
          <a:prstGeom prst="rect">
            <a:avLst/>
          </a:prstGeom>
          <a:solidFill>
            <a:srgbClr val="499057"/>
          </a:solidFill>
        </p:spPr>
        <p:txBody>
          <a:bodyPr wrap="square" rtlCol="0">
            <a:spAutoFit/>
          </a:bodyPr>
          <a:lstStyle>
            <a:defPPr>
              <a:defRPr lang="es-CR"/>
            </a:defPPr>
            <a:lvl1pPr algn="ctr">
              <a:lnSpc>
                <a:spcPct val="90000"/>
              </a:lnSpc>
              <a:spcBef>
                <a:spcPct val="0"/>
              </a:spcBef>
              <a:defRPr kumimoji="0" sz="2800" b="1" i="0" u="none" strike="noStrike" cap="none" spc="0" normalizeH="0" baseline="0">
                <a:ln>
                  <a:noFill/>
                </a:ln>
                <a:solidFill>
                  <a:prstClr val="white"/>
                </a:solidFill>
                <a:effectLst>
                  <a:outerShdw blurRad="38100" dist="38100" dir="2700000" algn="tl">
                    <a:srgbClr val="000000">
                      <a:alpha val="43137"/>
                    </a:srgbClr>
                  </a:outerShdw>
                </a:effectLst>
                <a:uLnTx/>
                <a:uFillTx/>
                <a:latin typeface="Calibri" panose="020F0502020204030204"/>
                <a:ea typeface="+mj-ea"/>
                <a:cs typeface="+mj-cs"/>
              </a:defRPr>
            </a:lvl1pPr>
          </a:lstStyle>
          <a:p>
            <a:r>
              <a:rPr lang="es-ES" dirty="0">
                <a:solidFill>
                  <a:schemeClr val="bg1"/>
                </a:solidFill>
              </a:rPr>
              <a:t>INFORME COMPARATIVO DE CAFÉ EN FRUTA</a:t>
            </a:r>
          </a:p>
        </p:txBody>
      </p:sp>
      <p:sp>
        <p:nvSpPr>
          <p:cNvPr id="9" name="Rectángulo 8">
            <a:extLst>
              <a:ext uri="{FF2B5EF4-FFF2-40B4-BE49-F238E27FC236}">
                <a16:creationId xmlns:a16="http://schemas.microsoft.com/office/drawing/2014/main" id="{BF74DC92-4C8A-EAE8-E6E4-48C5D7145956}"/>
              </a:ext>
            </a:extLst>
          </p:cNvPr>
          <p:cNvSpPr/>
          <p:nvPr/>
        </p:nvSpPr>
        <p:spPr>
          <a:xfrm>
            <a:off x="0" y="6377773"/>
            <a:ext cx="12192001" cy="480227"/>
          </a:xfrm>
          <a:prstGeom prst="rect">
            <a:avLst/>
          </a:prstGeom>
          <a:solidFill>
            <a:srgbClr val="8895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R"/>
          </a:p>
        </p:txBody>
      </p:sp>
      <p:sp>
        <p:nvSpPr>
          <p:cNvPr id="10" name="CuadroTexto 9">
            <a:extLst>
              <a:ext uri="{FF2B5EF4-FFF2-40B4-BE49-F238E27FC236}">
                <a16:creationId xmlns:a16="http://schemas.microsoft.com/office/drawing/2014/main" id="{B6414A3C-BF72-4905-AC96-34F5ADFD1399}"/>
              </a:ext>
            </a:extLst>
          </p:cNvPr>
          <p:cNvSpPr txBox="1"/>
          <p:nvPr/>
        </p:nvSpPr>
        <p:spPr>
          <a:xfrm>
            <a:off x="154469" y="6561831"/>
            <a:ext cx="11883061" cy="523220"/>
          </a:xfrm>
          <a:prstGeom prst="rect">
            <a:avLst/>
          </a:prstGeom>
          <a:noFill/>
        </p:spPr>
        <p:txBody>
          <a:bodyPr wrap="none" rtlCol="0">
            <a:spAutoFit/>
          </a:bodyPr>
          <a:lstStyle/>
          <a:p>
            <a:pPr fontAlgn="base"/>
            <a:r>
              <a:rPr lang="es-CR" sz="1400">
                <a:solidFill>
                  <a:schemeClr val="bg1"/>
                </a:solidFill>
              </a:rPr>
              <a:t>“Nuestra institución se distingue por la innovación constante, </a:t>
            </a:r>
            <a:r>
              <a:rPr lang="en-US" sz="1400">
                <a:solidFill>
                  <a:schemeClr val="bg1"/>
                </a:solidFill>
              </a:rPr>
              <a:t>​ </a:t>
            </a:r>
            <a:r>
              <a:rPr lang="es-CR" sz="1400">
                <a:solidFill>
                  <a:schemeClr val="bg1"/>
                </a:solidFill>
              </a:rPr>
              <a:t>donde cada miembro aporta su creatividad para marcar la diferencia.”     </a:t>
            </a:r>
            <a:r>
              <a:rPr lang="es-CR" sz="1400" b="1">
                <a:solidFill>
                  <a:schemeClr val="bg1"/>
                </a:solidFill>
              </a:rPr>
              <a:t>Comisión de Valores ICAFE</a:t>
            </a:r>
            <a:r>
              <a:rPr lang="en-US" sz="1400">
                <a:solidFill>
                  <a:schemeClr val="bg1"/>
                </a:solidFill>
              </a:rPr>
              <a:t>​</a:t>
            </a:r>
          </a:p>
          <a:p>
            <a:endParaRPr lang="es-CR" sz="1400">
              <a:solidFill>
                <a:schemeClr val="bg1"/>
              </a:solidFill>
            </a:endParaRPr>
          </a:p>
        </p:txBody>
      </p:sp>
      <p:grpSp>
        <p:nvGrpSpPr>
          <p:cNvPr id="11" name="Grupo 10">
            <a:extLst>
              <a:ext uri="{FF2B5EF4-FFF2-40B4-BE49-F238E27FC236}">
                <a16:creationId xmlns:a16="http://schemas.microsoft.com/office/drawing/2014/main" id="{987F1CEF-DC88-EA1E-861E-80DE71B06D98}"/>
              </a:ext>
            </a:extLst>
          </p:cNvPr>
          <p:cNvGrpSpPr/>
          <p:nvPr/>
        </p:nvGrpSpPr>
        <p:grpSpPr>
          <a:xfrm>
            <a:off x="0" y="5797451"/>
            <a:ext cx="12192001" cy="736948"/>
            <a:chOff x="0" y="5830529"/>
            <a:chExt cx="12192001" cy="731302"/>
          </a:xfrm>
        </p:grpSpPr>
        <p:pic>
          <p:nvPicPr>
            <p:cNvPr id="12" name="Imagen 11">
              <a:extLst>
                <a:ext uri="{FF2B5EF4-FFF2-40B4-BE49-F238E27FC236}">
                  <a16:creationId xmlns:a16="http://schemas.microsoft.com/office/drawing/2014/main" id="{EE78DCAF-84F3-7C28-3165-D046817DB9EF}"/>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5830529"/>
              <a:ext cx="12192001" cy="731302"/>
            </a:xfrm>
            <a:prstGeom prst="rect">
              <a:avLst/>
            </a:prstGeom>
          </p:spPr>
        </p:pic>
        <p:pic>
          <p:nvPicPr>
            <p:cNvPr id="13" name="Imagen 12">
              <a:extLst>
                <a:ext uri="{FF2B5EF4-FFF2-40B4-BE49-F238E27FC236}">
                  <a16:creationId xmlns:a16="http://schemas.microsoft.com/office/drawing/2014/main" id="{A6A7A099-1DD0-E374-4264-EC53B96EB869}"/>
                </a:ext>
              </a:extLst>
            </p:cNvPr>
            <p:cNvPicPr>
              <a:picLocks noChangeAspect="1"/>
            </p:cNvPicPr>
            <p:nvPr/>
          </p:nvPicPr>
          <p:blipFill>
            <a:blip r:embed="rId3"/>
            <a:stretch>
              <a:fillRect/>
            </a:stretch>
          </p:blipFill>
          <p:spPr>
            <a:xfrm>
              <a:off x="5653868" y="5879689"/>
              <a:ext cx="1376197" cy="590373"/>
            </a:xfrm>
            <a:prstGeom prst="rect">
              <a:avLst/>
            </a:prstGeom>
          </p:spPr>
        </p:pic>
      </p:grpSp>
      <p:pic>
        <p:nvPicPr>
          <p:cNvPr id="14" name="Imagen 13" descr="Imagen que contiene rueda, dibujo&#10;&#10;Descripción generada automáticamente">
            <a:extLst>
              <a:ext uri="{FF2B5EF4-FFF2-40B4-BE49-F238E27FC236}">
                <a16:creationId xmlns:a16="http://schemas.microsoft.com/office/drawing/2014/main" id="{6B4F7C30-DB20-5621-9517-100FD40EE7DE}"/>
              </a:ext>
            </a:extLst>
          </p:cNvPr>
          <p:cNvPicPr>
            <a:picLocks noChangeAspect="1"/>
          </p:cNvPicPr>
          <p:nvPr/>
        </p:nvPicPr>
        <p:blipFill>
          <a:blip r:embed="rId4"/>
          <a:stretch>
            <a:fillRect/>
          </a:stretch>
        </p:blipFill>
        <p:spPr>
          <a:xfrm>
            <a:off x="5170865" y="5933750"/>
            <a:ext cx="1850267" cy="464349"/>
          </a:xfrm>
          <a:prstGeom prst="rect">
            <a:avLst/>
          </a:prstGeom>
        </p:spPr>
      </p:pic>
      <p:sp>
        <p:nvSpPr>
          <p:cNvPr id="15" name="CuadroTexto 14">
            <a:extLst>
              <a:ext uri="{FF2B5EF4-FFF2-40B4-BE49-F238E27FC236}">
                <a16:creationId xmlns:a16="http://schemas.microsoft.com/office/drawing/2014/main" id="{95C04275-F165-ED49-7636-4A694CE6AAB1}"/>
              </a:ext>
            </a:extLst>
          </p:cNvPr>
          <p:cNvSpPr txBox="1"/>
          <p:nvPr/>
        </p:nvSpPr>
        <p:spPr>
          <a:xfrm>
            <a:off x="1097558" y="722720"/>
            <a:ext cx="10223498" cy="337952"/>
          </a:xfrm>
          <a:prstGeom prst="rect">
            <a:avLst/>
          </a:prstGeom>
          <a:solidFill>
            <a:srgbClr val="499057"/>
          </a:solidFill>
          <a:ln w="44450" cap="rnd">
            <a:noFill/>
          </a:ln>
        </p:spPr>
        <p:txBody>
          <a:bodyPr vert="horz" lIns="91440" tIns="45720" rIns="91440" bIns="45720" rtlCol="0" anchor="ctr" anchorCtr="0">
            <a:noAutofit/>
          </a:bodyPr>
          <a:lstStyle>
            <a:defPPr>
              <a:defRPr lang="es-CR"/>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endParaRPr lang="es-ES" sz="1600" dirty="0">
              <a:solidFill>
                <a:srgbClr val="FFFFFF"/>
              </a:solidFill>
              <a:latin typeface="Calibri" panose="020F0502020204030204" pitchFamily="34" charset="0"/>
              <a:cs typeface="Calibri" panose="020F0502020204030204" pitchFamily="34" charset="0"/>
            </a:endParaRPr>
          </a:p>
          <a:p>
            <a:r>
              <a:rPr lang="es-ES" sz="2000" dirty="0">
                <a:solidFill>
                  <a:srgbClr val="FFFFFF"/>
                </a:solidFill>
                <a:latin typeface="Calibri" panose="020F0502020204030204" pitchFamily="34" charset="0"/>
                <a:cs typeface="Calibri" panose="020F0502020204030204" pitchFamily="34" charset="0"/>
              </a:rPr>
              <a:t>(EN FANEGAS) A la quincena del 16 al 30 de abril de cada año</a:t>
            </a:r>
          </a:p>
          <a:p>
            <a:endParaRPr lang="es-ES" sz="2000" dirty="0">
              <a:solidFill>
                <a:srgbClr val="FFFFFF"/>
              </a:solidFill>
              <a:latin typeface="Calibri" panose="020F0502020204030204" pitchFamily="34" charset="0"/>
              <a:cs typeface="Calibri" panose="020F0502020204030204" pitchFamily="34" charset="0"/>
            </a:endParaRPr>
          </a:p>
        </p:txBody>
      </p:sp>
      <p:sp>
        <p:nvSpPr>
          <p:cNvPr id="16" name="CuadroTexto 15">
            <a:extLst>
              <a:ext uri="{FF2B5EF4-FFF2-40B4-BE49-F238E27FC236}">
                <a16:creationId xmlns:a16="http://schemas.microsoft.com/office/drawing/2014/main" id="{A1DFD122-5BFF-8BBC-E4F3-A38AE297E0D5}"/>
              </a:ext>
            </a:extLst>
          </p:cNvPr>
          <p:cNvSpPr txBox="1"/>
          <p:nvPr/>
        </p:nvSpPr>
        <p:spPr>
          <a:xfrm>
            <a:off x="8645238" y="5364345"/>
            <a:ext cx="3546763" cy="337952"/>
          </a:xfrm>
          <a:prstGeom prst="rect">
            <a:avLst/>
          </a:prstGeom>
          <a:solidFill>
            <a:srgbClr val="499057"/>
          </a:solidFill>
          <a:ln w="44450" cap="rnd">
            <a:noFill/>
          </a:ln>
        </p:spPr>
        <p:txBody>
          <a:bodyPr vert="horz" lIns="91440" tIns="45720" rIns="91440" bIns="45720" rtlCol="0" anchor="ctr" anchorCtr="0">
            <a:noAutofit/>
          </a:bodyPr>
          <a:lstStyle>
            <a:defPPr>
              <a:defRPr lang="es-CR"/>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endParaRPr lang="es-ES" sz="1600" dirty="0">
              <a:latin typeface="Calibri" panose="020F0502020204030204" pitchFamily="34" charset="0"/>
              <a:cs typeface="Calibri" panose="020F0502020204030204" pitchFamily="34" charset="0"/>
            </a:endParaRPr>
          </a:p>
          <a:p>
            <a:r>
              <a:rPr lang="es-ES" sz="2000" dirty="0">
                <a:latin typeface="Calibri" panose="020F0502020204030204" pitchFamily="34" charset="0"/>
                <a:cs typeface="Calibri" panose="020F0502020204030204" pitchFamily="34" charset="0"/>
              </a:rPr>
              <a:t>Corte al 14 de Julio 2025</a:t>
            </a:r>
          </a:p>
          <a:p>
            <a:endParaRPr lang="es-ES" sz="2000" dirty="0">
              <a:latin typeface="Calibri" panose="020F0502020204030204" pitchFamily="34" charset="0"/>
              <a:cs typeface="Calibri" panose="020F0502020204030204" pitchFamily="34" charset="0"/>
            </a:endParaRPr>
          </a:p>
        </p:txBody>
      </p:sp>
      <p:graphicFrame>
        <p:nvGraphicFramePr>
          <p:cNvPr id="2" name="Tabla 1">
            <a:extLst>
              <a:ext uri="{FF2B5EF4-FFF2-40B4-BE49-F238E27FC236}">
                <a16:creationId xmlns:a16="http://schemas.microsoft.com/office/drawing/2014/main" id="{0358BE2B-0058-796A-5C06-B892B0A53B65}"/>
              </a:ext>
            </a:extLst>
          </p:cNvPr>
          <p:cNvGraphicFramePr>
            <a:graphicFrameLocks noGrp="1"/>
          </p:cNvGraphicFramePr>
          <p:nvPr>
            <p:extLst>
              <p:ext uri="{D42A27DB-BD31-4B8C-83A1-F6EECF244321}">
                <p14:modId xmlns:p14="http://schemas.microsoft.com/office/powerpoint/2010/main" val="533865695"/>
              </p:ext>
            </p:extLst>
          </p:nvPr>
        </p:nvGraphicFramePr>
        <p:xfrm>
          <a:off x="1097558" y="1303043"/>
          <a:ext cx="10223498" cy="3829050"/>
        </p:xfrm>
        <a:graphic>
          <a:graphicData uri="http://schemas.openxmlformats.org/drawingml/2006/table">
            <a:tbl>
              <a:tblPr/>
              <a:tblGrid>
                <a:gridCol w="1946182">
                  <a:extLst>
                    <a:ext uri="{9D8B030D-6E8A-4147-A177-3AD203B41FA5}">
                      <a16:colId xmlns:a16="http://schemas.microsoft.com/office/drawing/2014/main" val="1897331403"/>
                    </a:ext>
                  </a:extLst>
                </a:gridCol>
                <a:gridCol w="1214853">
                  <a:extLst>
                    <a:ext uri="{9D8B030D-6E8A-4147-A177-3AD203B41FA5}">
                      <a16:colId xmlns:a16="http://schemas.microsoft.com/office/drawing/2014/main" val="1899074393"/>
                    </a:ext>
                  </a:extLst>
                </a:gridCol>
                <a:gridCol w="970069">
                  <a:extLst>
                    <a:ext uri="{9D8B030D-6E8A-4147-A177-3AD203B41FA5}">
                      <a16:colId xmlns:a16="http://schemas.microsoft.com/office/drawing/2014/main" val="981040935"/>
                    </a:ext>
                  </a:extLst>
                </a:gridCol>
                <a:gridCol w="1027487">
                  <a:extLst>
                    <a:ext uri="{9D8B030D-6E8A-4147-A177-3AD203B41FA5}">
                      <a16:colId xmlns:a16="http://schemas.microsoft.com/office/drawing/2014/main" val="2772721924"/>
                    </a:ext>
                  </a:extLst>
                </a:gridCol>
                <a:gridCol w="1027487">
                  <a:extLst>
                    <a:ext uri="{9D8B030D-6E8A-4147-A177-3AD203B41FA5}">
                      <a16:colId xmlns:a16="http://schemas.microsoft.com/office/drawing/2014/main" val="3295119803"/>
                    </a:ext>
                  </a:extLst>
                </a:gridCol>
                <a:gridCol w="1024465">
                  <a:extLst>
                    <a:ext uri="{9D8B030D-6E8A-4147-A177-3AD203B41FA5}">
                      <a16:colId xmlns:a16="http://schemas.microsoft.com/office/drawing/2014/main" val="2620886802"/>
                    </a:ext>
                  </a:extLst>
                </a:gridCol>
                <a:gridCol w="961003">
                  <a:extLst>
                    <a:ext uri="{9D8B030D-6E8A-4147-A177-3AD203B41FA5}">
                      <a16:colId xmlns:a16="http://schemas.microsoft.com/office/drawing/2014/main" val="3893094379"/>
                    </a:ext>
                  </a:extLst>
                </a:gridCol>
                <a:gridCol w="1027487">
                  <a:extLst>
                    <a:ext uri="{9D8B030D-6E8A-4147-A177-3AD203B41FA5}">
                      <a16:colId xmlns:a16="http://schemas.microsoft.com/office/drawing/2014/main" val="1986017210"/>
                    </a:ext>
                  </a:extLst>
                </a:gridCol>
                <a:gridCol w="1024465">
                  <a:extLst>
                    <a:ext uri="{9D8B030D-6E8A-4147-A177-3AD203B41FA5}">
                      <a16:colId xmlns:a16="http://schemas.microsoft.com/office/drawing/2014/main" val="194869883"/>
                    </a:ext>
                  </a:extLst>
                </a:gridCol>
              </a:tblGrid>
              <a:tr h="187815">
                <a:tc rowSpan="3">
                  <a:txBody>
                    <a:bodyPr/>
                    <a:lstStyle/>
                    <a:p>
                      <a:pPr algn="ctr" fontAlgn="ctr">
                        <a:buNone/>
                      </a:pPr>
                      <a:r>
                        <a:rPr lang="es-CR" sz="1200" b="0" i="0" u="none" strike="noStrike">
                          <a:effectLst/>
                          <a:latin typeface="Calibri" panose="020F0502020204030204" pitchFamily="34" charset="0"/>
                        </a:rPr>
                        <a:t>ZONAS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4">
                  <a:txBody>
                    <a:bodyPr/>
                    <a:lstStyle/>
                    <a:p>
                      <a:pPr algn="ctr" fontAlgn="b">
                        <a:buNone/>
                      </a:pPr>
                      <a:r>
                        <a:rPr lang="es-CR" sz="1200" b="1" i="0" u="none" strike="noStrike">
                          <a:effectLst/>
                          <a:latin typeface="Calibri" panose="020F0502020204030204" pitchFamily="34" charset="0"/>
                        </a:rPr>
                        <a:t>Cosecha 2023-2024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hMerge="1">
                  <a:txBody>
                    <a:bodyPr/>
                    <a:lstStyle/>
                    <a:p>
                      <a:endParaRPr lang="es-CR"/>
                    </a:p>
                  </a:txBody>
                  <a:tcPr/>
                </a:tc>
                <a:tc hMerge="1">
                  <a:txBody>
                    <a:bodyPr/>
                    <a:lstStyle/>
                    <a:p>
                      <a:endParaRPr lang="es-CR"/>
                    </a:p>
                  </a:txBody>
                  <a:tcPr/>
                </a:tc>
                <a:tc gridSpan="4">
                  <a:txBody>
                    <a:bodyPr/>
                    <a:lstStyle/>
                    <a:p>
                      <a:pPr algn="ctr" fontAlgn="b">
                        <a:buNone/>
                      </a:pPr>
                      <a:r>
                        <a:rPr lang="es-CR" sz="1200" b="1" i="0" u="none" strike="noStrike">
                          <a:effectLst/>
                          <a:latin typeface="Calibri" panose="020F0502020204030204" pitchFamily="34" charset="0"/>
                        </a:rPr>
                        <a:t>Cosecha 2024-2025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hMerge="1">
                  <a:txBody>
                    <a:bodyPr/>
                    <a:lstStyle/>
                    <a:p>
                      <a:endParaRPr lang="es-CR"/>
                    </a:p>
                  </a:txBody>
                  <a:tcPr/>
                </a:tc>
                <a:tc hMerge="1">
                  <a:txBody>
                    <a:bodyPr/>
                    <a:lstStyle/>
                    <a:p>
                      <a:endParaRPr lang="es-CR"/>
                    </a:p>
                  </a:txBody>
                  <a:tcPr/>
                </a:tc>
                <a:extLst>
                  <a:ext uri="{0D108BD9-81ED-4DB2-BD59-A6C34878D82A}">
                    <a16:rowId xmlns:a16="http://schemas.microsoft.com/office/drawing/2014/main" val="3730874581"/>
                  </a:ext>
                </a:extLst>
              </a:tr>
              <a:tr h="187815">
                <a:tc vMerge="1">
                  <a:txBody>
                    <a:bodyPr/>
                    <a:lstStyle/>
                    <a:p>
                      <a:endParaRPr lang="es-CR"/>
                    </a:p>
                  </a:txBody>
                  <a:tcPr/>
                </a:tc>
                <a:tc gridSpan="4">
                  <a:txBody>
                    <a:bodyPr/>
                    <a:lstStyle/>
                    <a:p>
                      <a:pPr algn="ctr" fontAlgn="b">
                        <a:buNone/>
                      </a:pPr>
                      <a:r>
                        <a:rPr lang="es-CR" sz="1200" b="0" i="0" u="none" strike="noStrike">
                          <a:effectLst/>
                          <a:latin typeface="Calibri" panose="020F0502020204030204" pitchFamily="34" charset="0"/>
                        </a:rPr>
                        <a:t>Quincena del 16/04/24 al 30/04/24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hMerge="1">
                  <a:txBody>
                    <a:bodyPr/>
                    <a:lstStyle/>
                    <a:p>
                      <a:endParaRPr lang="es-CR"/>
                    </a:p>
                  </a:txBody>
                  <a:tcPr/>
                </a:tc>
                <a:tc hMerge="1">
                  <a:txBody>
                    <a:bodyPr/>
                    <a:lstStyle/>
                    <a:p>
                      <a:endParaRPr lang="es-CR"/>
                    </a:p>
                  </a:txBody>
                  <a:tcPr/>
                </a:tc>
                <a:tc gridSpan="4">
                  <a:txBody>
                    <a:bodyPr/>
                    <a:lstStyle/>
                    <a:p>
                      <a:pPr algn="ctr" fontAlgn="b">
                        <a:buNone/>
                      </a:pPr>
                      <a:r>
                        <a:rPr lang="es-CR" sz="1200" b="0" i="0" u="none" strike="noStrike">
                          <a:effectLst/>
                          <a:latin typeface="Calibri" panose="020F0502020204030204" pitchFamily="34" charset="0"/>
                        </a:rPr>
                        <a:t>Quincena del 16/04/25 al 30/04/25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hMerge="1">
                  <a:txBody>
                    <a:bodyPr/>
                    <a:lstStyle/>
                    <a:p>
                      <a:endParaRPr lang="es-CR"/>
                    </a:p>
                  </a:txBody>
                  <a:tcPr/>
                </a:tc>
                <a:tc hMerge="1">
                  <a:txBody>
                    <a:bodyPr/>
                    <a:lstStyle/>
                    <a:p>
                      <a:endParaRPr lang="es-CR"/>
                    </a:p>
                  </a:txBody>
                  <a:tcPr/>
                </a:tc>
                <a:extLst>
                  <a:ext uri="{0D108BD9-81ED-4DB2-BD59-A6C34878D82A}">
                    <a16:rowId xmlns:a16="http://schemas.microsoft.com/office/drawing/2014/main" val="451205097"/>
                  </a:ext>
                </a:extLst>
              </a:tr>
              <a:tr h="544849">
                <a:tc vMerge="1">
                  <a:txBody>
                    <a:bodyPr/>
                    <a:lstStyle/>
                    <a:p>
                      <a:endParaRPr lang="es-CR"/>
                    </a:p>
                  </a:txBody>
                  <a:tcPr/>
                </a:tc>
                <a:tc>
                  <a:txBody>
                    <a:bodyPr/>
                    <a:lstStyle/>
                    <a:p>
                      <a:pPr algn="ctr" fontAlgn="ctr">
                        <a:buNone/>
                      </a:pPr>
                      <a:r>
                        <a:rPr lang="es-CR" sz="1200" b="0" i="0" u="none" strike="noStrike">
                          <a:effectLst/>
                          <a:latin typeface="Calibri" panose="020F0502020204030204" pitchFamily="34" charset="0"/>
                        </a:rPr>
                        <a:t>Producción  Definitiva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s-CR" sz="1200" b="0" i="0" u="none" strike="noStrike">
                          <a:solidFill>
                            <a:srgbClr val="0000FF"/>
                          </a:solidFill>
                          <a:effectLst/>
                          <a:latin typeface="Calibri" panose="020F0502020204030204" pitchFamily="34" charset="0"/>
                        </a:rPr>
                        <a:t>Acumulado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s-CR" sz="1200" b="0" i="0" u="none" strike="noStrike">
                          <a:effectLst/>
                          <a:latin typeface="Calibri" panose="020F0502020204030204" pitchFamily="34" charset="0"/>
                        </a:rPr>
                        <a:t>Grado de avance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s-CR" sz="1200" b="0" i="0" u="none" strike="noStrike">
                          <a:solidFill>
                            <a:srgbClr val="0000FF"/>
                          </a:solidFill>
                          <a:effectLst/>
                          <a:latin typeface="Calibri" panose="020F0502020204030204" pitchFamily="34" charset="0"/>
                        </a:rPr>
                        <a:t>Informado en la quincena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s-CR" sz="1200" b="0" i="0" u="none" strike="noStrike">
                          <a:effectLst/>
                          <a:latin typeface="Calibri" panose="020F0502020204030204" pitchFamily="34" charset="0"/>
                        </a:rPr>
                        <a:t>Producción Estimada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s-CR" sz="1200" b="0" i="0" u="none" strike="noStrike">
                          <a:solidFill>
                            <a:srgbClr val="0000FF"/>
                          </a:solidFill>
                          <a:effectLst/>
                          <a:latin typeface="Calibri" panose="020F0502020204030204" pitchFamily="34" charset="0"/>
                        </a:rPr>
                        <a:t>Acumulado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buNone/>
                      </a:pPr>
                      <a:r>
                        <a:rPr lang="es-CR" sz="1200" b="0" i="0" u="none" strike="noStrike">
                          <a:solidFill>
                            <a:srgbClr val="000000"/>
                          </a:solidFill>
                          <a:effectLst/>
                          <a:latin typeface="Calibri" panose="020F0502020204030204" pitchFamily="34" charset="0"/>
                        </a:rPr>
                        <a:t>% alcanzado según Estimación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s-CR" sz="1200" b="0" i="0" u="none" strike="noStrike">
                          <a:solidFill>
                            <a:srgbClr val="0000FF"/>
                          </a:solidFill>
                          <a:effectLst/>
                          <a:latin typeface="Calibri" panose="020F0502020204030204" pitchFamily="34" charset="0"/>
                        </a:rPr>
                        <a:t>Informado en la quincena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018325067"/>
                  </a:ext>
                </a:extLst>
              </a:tr>
              <a:tr h="187815">
                <a:tc>
                  <a:txBody>
                    <a:bodyPr/>
                    <a:lstStyle/>
                    <a:p>
                      <a:pPr algn="l" fontAlgn="b">
                        <a:buNone/>
                      </a:pPr>
                      <a:r>
                        <a:rPr lang="es-CR" sz="1200" b="0" i="0" u="none" strike="noStrike">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l" fontAlgn="b">
                        <a:buNone/>
                      </a:pPr>
                      <a:r>
                        <a:rPr lang="es-CR" sz="1200" b="0" i="0" u="none" strike="noStrike">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buNone/>
                      </a:pPr>
                      <a:r>
                        <a:rPr lang="es-CR" sz="1200" b="0" i="0" u="none" strike="noStrike">
                          <a:solidFill>
                            <a:srgbClr val="0000FF"/>
                          </a:solidFill>
                          <a:effectLst/>
                          <a:latin typeface="Calibri" panose="020F0502020204030204" pitchFamily="34" charset="0"/>
                        </a:rPr>
                        <a:t> </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buNone/>
                      </a:pPr>
                      <a:r>
                        <a:rPr lang="es-CR" sz="1200" b="0" i="0" u="none" strike="noStrike">
                          <a:effectLst/>
                          <a:latin typeface="Calibri" panose="020F0502020204030204" pitchFamily="34" charset="0"/>
                        </a:rPr>
                        <a:t> </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buNone/>
                      </a:pPr>
                      <a:r>
                        <a:rPr lang="es-CR" sz="1200" b="0" i="0" u="none" strike="noStrike">
                          <a:solidFill>
                            <a:srgbClr val="0000FF"/>
                          </a:solidFill>
                          <a:effectLst/>
                          <a:latin typeface="Calibri" panose="020F0502020204030204" pitchFamily="34" charset="0"/>
                        </a:rPr>
                        <a:t> </a:t>
                      </a:r>
                    </a:p>
                  </a:txBody>
                  <a:tcPr marL="9525" marR="9525" marT="9525"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l" fontAlgn="b">
                        <a:buNone/>
                      </a:pPr>
                      <a:r>
                        <a:rPr lang="es-CR" sz="1200" b="0" i="0" u="none" strike="noStrike">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buNone/>
                      </a:pPr>
                      <a:r>
                        <a:rPr lang="es-CR" sz="1200" b="0" i="0" u="none" strike="noStrike">
                          <a:solidFill>
                            <a:srgbClr val="0000FF"/>
                          </a:solidFill>
                          <a:effectLst/>
                          <a:latin typeface="Calibri" panose="020F0502020204030204" pitchFamily="34" charset="0"/>
                        </a:rPr>
                        <a:t> </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buNone/>
                      </a:pPr>
                      <a:r>
                        <a:rPr lang="es-CR" sz="1200" b="0" i="0" u="none" strike="noStrike">
                          <a:effectLst/>
                          <a:latin typeface="Calibri" panose="020F0502020204030204" pitchFamily="34" charset="0"/>
                        </a:rPr>
                        <a:t> </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buNone/>
                      </a:pPr>
                      <a:r>
                        <a:rPr lang="es-CR" sz="1200" b="0" i="0" u="none" strike="noStrike">
                          <a:solidFill>
                            <a:srgbClr val="0000FF"/>
                          </a:solidFill>
                          <a:effectLst/>
                          <a:latin typeface="Calibri" panose="020F0502020204030204" pitchFamily="34" charset="0"/>
                        </a:rPr>
                        <a:t> </a:t>
                      </a:r>
                    </a:p>
                  </a:txBody>
                  <a:tcPr marL="9525" marR="9525" marT="9525"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4007254591"/>
                  </a:ext>
                </a:extLst>
              </a:tr>
              <a:tr h="187815">
                <a:tc>
                  <a:txBody>
                    <a:bodyPr/>
                    <a:lstStyle/>
                    <a:p>
                      <a:pPr algn="ctr" fontAlgn="b">
                        <a:buNone/>
                      </a:pPr>
                      <a:r>
                        <a:rPr lang="es-CR" sz="1200" b="0" i="0" u="none" strike="noStrike">
                          <a:effectLst/>
                          <a:latin typeface="Calibri" panose="020F0502020204030204" pitchFamily="34" charset="0"/>
                        </a:rPr>
                        <a:t>COTO BRUS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130,829</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124,310</a:t>
                      </a:r>
                    </a:p>
                  </a:txBody>
                  <a:tcPr marL="9525" marR="9525" marT="9525" marB="0" anchor="b">
                    <a:lnL>
                      <a:noFill/>
                    </a:lnL>
                    <a:lnR>
                      <a:noFill/>
                    </a:lnR>
                    <a:lnT>
                      <a:noFill/>
                    </a:lnT>
                    <a:lnB>
                      <a:noFill/>
                    </a:lnB>
                    <a:noFill/>
                  </a:tcPr>
                </a:tc>
                <a:tc>
                  <a:txBody>
                    <a:bodyPr/>
                    <a:lstStyle/>
                    <a:p>
                      <a:pPr algn="ctr" fontAlgn="b">
                        <a:buNone/>
                      </a:pPr>
                      <a:r>
                        <a:rPr lang="es-CR" sz="1200" b="0" i="0" u="none" strike="noStrike">
                          <a:effectLst/>
                          <a:latin typeface="Calibri" panose="020F0502020204030204" pitchFamily="34" charset="0"/>
                        </a:rPr>
                        <a:t>95.02</a:t>
                      </a:r>
                    </a:p>
                  </a:txBody>
                  <a:tcPr marL="9525" marR="9525" marT="9525" marB="0" anchor="b">
                    <a:lnL>
                      <a:noFill/>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0</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200" b="0" i="0" u="none" strike="noStrike">
                          <a:effectLst/>
                          <a:latin typeface="Calibri" panose="020F0502020204030204" pitchFamily="34" charset="0"/>
                        </a:rPr>
                        <a:t>157,679</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162,075</a:t>
                      </a:r>
                    </a:p>
                  </a:txBody>
                  <a:tcPr marL="9525" marR="9525" marT="9525" marB="0" anchor="b">
                    <a:lnL>
                      <a:noFill/>
                    </a:lnL>
                    <a:lnR>
                      <a:noFill/>
                    </a:lnR>
                    <a:lnT>
                      <a:noFill/>
                    </a:lnT>
                    <a:lnB>
                      <a:noFill/>
                    </a:lnB>
                    <a:noFill/>
                  </a:tcPr>
                </a:tc>
                <a:tc>
                  <a:txBody>
                    <a:bodyPr/>
                    <a:lstStyle/>
                    <a:p>
                      <a:pPr algn="ctr" fontAlgn="b">
                        <a:buNone/>
                      </a:pPr>
                      <a:r>
                        <a:rPr lang="es-CR" sz="1200" b="0" i="0" u="none" strike="noStrike">
                          <a:effectLst/>
                          <a:latin typeface="Calibri" panose="020F0502020204030204" pitchFamily="34" charset="0"/>
                        </a:rPr>
                        <a:t>102.79</a:t>
                      </a:r>
                    </a:p>
                  </a:txBody>
                  <a:tcPr marL="9525" marR="9525" marT="9525" marB="0" anchor="b">
                    <a:lnL>
                      <a:noFill/>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0</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3360729544"/>
                  </a:ext>
                </a:extLst>
              </a:tr>
              <a:tr h="187815">
                <a:tc>
                  <a:txBody>
                    <a:bodyPr/>
                    <a:lstStyle/>
                    <a:p>
                      <a:pPr algn="ctr" fontAlgn="b">
                        <a:buNone/>
                      </a:pPr>
                      <a:r>
                        <a:rPr lang="es-CR" sz="1200" b="0" i="0" u="none" strike="noStrike">
                          <a:effectLst/>
                          <a:latin typeface="Calibri" panose="020F0502020204030204" pitchFamily="34" charset="0"/>
                        </a:rPr>
                        <a:t>LOS SANTOS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660,211</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600,785</a:t>
                      </a:r>
                    </a:p>
                  </a:txBody>
                  <a:tcPr marL="9525" marR="9525" marT="9525" marB="0" anchor="b">
                    <a:lnL>
                      <a:noFill/>
                    </a:lnL>
                    <a:lnR>
                      <a:noFill/>
                    </a:lnR>
                    <a:lnT>
                      <a:noFill/>
                    </a:lnT>
                    <a:lnB>
                      <a:noFill/>
                    </a:lnB>
                    <a:noFill/>
                  </a:tcPr>
                </a:tc>
                <a:tc>
                  <a:txBody>
                    <a:bodyPr/>
                    <a:lstStyle/>
                    <a:p>
                      <a:pPr algn="ctr" fontAlgn="b">
                        <a:buNone/>
                      </a:pPr>
                      <a:r>
                        <a:rPr lang="es-CR" sz="1200" b="0" i="0" u="none" strike="noStrike">
                          <a:effectLst/>
                          <a:latin typeface="Calibri" panose="020F0502020204030204" pitchFamily="34" charset="0"/>
                        </a:rPr>
                        <a:t>91.00</a:t>
                      </a:r>
                    </a:p>
                  </a:txBody>
                  <a:tcPr marL="9525" marR="9525" marT="9525" marB="0" anchor="b">
                    <a:lnL>
                      <a:noFill/>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0</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200" b="0" i="0" u="none" strike="noStrike">
                          <a:effectLst/>
                          <a:latin typeface="Calibri" panose="020F0502020204030204" pitchFamily="34" charset="0"/>
                        </a:rPr>
                        <a:t>706,072</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806,444</a:t>
                      </a:r>
                    </a:p>
                  </a:txBody>
                  <a:tcPr marL="9525" marR="9525" marT="9525" marB="0" anchor="b">
                    <a:lnL>
                      <a:noFill/>
                    </a:lnL>
                    <a:lnR>
                      <a:noFill/>
                    </a:lnR>
                    <a:lnT>
                      <a:noFill/>
                    </a:lnT>
                    <a:lnB>
                      <a:noFill/>
                    </a:lnB>
                    <a:noFill/>
                  </a:tcPr>
                </a:tc>
                <a:tc>
                  <a:txBody>
                    <a:bodyPr/>
                    <a:lstStyle/>
                    <a:p>
                      <a:pPr algn="ctr" fontAlgn="b">
                        <a:buNone/>
                      </a:pPr>
                      <a:r>
                        <a:rPr lang="es-CR" sz="1200" b="0" i="0" u="none" strike="noStrike">
                          <a:effectLst/>
                          <a:latin typeface="Calibri" panose="020F0502020204030204" pitchFamily="34" charset="0"/>
                        </a:rPr>
                        <a:t>114.22</a:t>
                      </a:r>
                    </a:p>
                  </a:txBody>
                  <a:tcPr marL="9525" marR="9525" marT="9525" marB="0" anchor="b">
                    <a:lnL>
                      <a:noFill/>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72</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1761825772"/>
                  </a:ext>
                </a:extLst>
              </a:tr>
              <a:tr h="187815">
                <a:tc>
                  <a:txBody>
                    <a:bodyPr/>
                    <a:lstStyle/>
                    <a:p>
                      <a:pPr algn="ctr" fontAlgn="b">
                        <a:buNone/>
                      </a:pPr>
                      <a:r>
                        <a:rPr lang="es-CR" sz="1200" b="0" i="0" u="none" strike="noStrike">
                          <a:effectLst/>
                          <a:latin typeface="Calibri" panose="020F0502020204030204" pitchFamily="34" charset="0"/>
                        </a:rPr>
                        <a:t>PEREZ ZELEDON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210,045</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209,606</a:t>
                      </a:r>
                    </a:p>
                  </a:txBody>
                  <a:tcPr marL="9525" marR="9525" marT="9525" marB="0" anchor="b">
                    <a:lnL>
                      <a:noFill/>
                    </a:lnL>
                    <a:lnR>
                      <a:noFill/>
                    </a:lnR>
                    <a:lnT>
                      <a:noFill/>
                    </a:lnT>
                    <a:lnB>
                      <a:noFill/>
                    </a:lnB>
                    <a:noFill/>
                  </a:tcPr>
                </a:tc>
                <a:tc>
                  <a:txBody>
                    <a:bodyPr/>
                    <a:lstStyle/>
                    <a:p>
                      <a:pPr algn="ctr" fontAlgn="b">
                        <a:buNone/>
                      </a:pPr>
                      <a:r>
                        <a:rPr lang="es-CR" sz="1200" b="0" i="0" u="none" strike="noStrike">
                          <a:effectLst/>
                          <a:latin typeface="Calibri" panose="020F0502020204030204" pitchFamily="34" charset="0"/>
                        </a:rPr>
                        <a:t>99.79</a:t>
                      </a:r>
                    </a:p>
                  </a:txBody>
                  <a:tcPr marL="9525" marR="9525" marT="9525" marB="0" anchor="b">
                    <a:lnL>
                      <a:noFill/>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0</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200" b="0" i="0" u="none" strike="noStrike">
                          <a:effectLst/>
                          <a:latin typeface="Calibri" panose="020F0502020204030204" pitchFamily="34" charset="0"/>
                        </a:rPr>
                        <a:t>219,603</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224,059</a:t>
                      </a:r>
                    </a:p>
                  </a:txBody>
                  <a:tcPr marL="9525" marR="9525" marT="9525" marB="0" anchor="b">
                    <a:lnL>
                      <a:noFill/>
                    </a:lnL>
                    <a:lnR>
                      <a:noFill/>
                    </a:lnR>
                    <a:lnT>
                      <a:noFill/>
                    </a:lnT>
                    <a:lnB>
                      <a:noFill/>
                    </a:lnB>
                    <a:noFill/>
                  </a:tcPr>
                </a:tc>
                <a:tc>
                  <a:txBody>
                    <a:bodyPr/>
                    <a:lstStyle/>
                    <a:p>
                      <a:pPr algn="ctr" fontAlgn="b">
                        <a:buNone/>
                      </a:pPr>
                      <a:r>
                        <a:rPr lang="es-CR" sz="1200" b="0" i="0" u="none" strike="noStrike">
                          <a:effectLst/>
                          <a:latin typeface="Calibri" panose="020F0502020204030204" pitchFamily="34" charset="0"/>
                        </a:rPr>
                        <a:t>102.03</a:t>
                      </a:r>
                    </a:p>
                  </a:txBody>
                  <a:tcPr marL="9525" marR="9525" marT="9525" marB="0" anchor="b">
                    <a:lnL>
                      <a:noFill/>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0</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2140672695"/>
                  </a:ext>
                </a:extLst>
              </a:tr>
              <a:tr h="187815">
                <a:tc>
                  <a:txBody>
                    <a:bodyPr/>
                    <a:lstStyle/>
                    <a:p>
                      <a:pPr algn="ctr" fontAlgn="b">
                        <a:buNone/>
                      </a:pPr>
                      <a:r>
                        <a:rPr lang="es-CR" sz="1200" b="0" i="0" u="none" strike="noStrike">
                          <a:effectLst/>
                          <a:latin typeface="Calibri" panose="020F0502020204030204" pitchFamily="34" charset="0"/>
                        </a:rPr>
                        <a:t>TURRIALBA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61,359</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80,667</a:t>
                      </a:r>
                    </a:p>
                  </a:txBody>
                  <a:tcPr marL="9525" marR="9525" marT="9525" marB="0" anchor="b">
                    <a:lnL>
                      <a:noFill/>
                    </a:lnL>
                    <a:lnR>
                      <a:noFill/>
                    </a:lnR>
                    <a:lnT>
                      <a:noFill/>
                    </a:lnT>
                    <a:lnB>
                      <a:noFill/>
                    </a:lnB>
                    <a:noFill/>
                  </a:tcPr>
                </a:tc>
                <a:tc>
                  <a:txBody>
                    <a:bodyPr/>
                    <a:lstStyle/>
                    <a:p>
                      <a:pPr algn="ctr" fontAlgn="b">
                        <a:buNone/>
                      </a:pPr>
                      <a:r>
                        <a:rPr lang="es-CR" sz="1200" b="0" i="0" u="none" strike="noStrike">
                          <a:effectLst/>
                          <a:latin typeface="Calibri" panose="020F0502020204030204" pitchFamily="34" charset="0"/>
                        </a:rPr>
                        <a:t>131.47</a:t>
                      </a:r>
                    </a:p>
                  </a:txBody>
                  <a:tcPr marL="9525" marR="9525" marT="9525" marB="0" anchor="b">
                    <a:lnL>
                      <a:noFill/>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0</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200" b="0" i="0" u="none" strike="noStrike">
                          <a:effectLst/>
                          <a:latin typeface="Calibri" panose="020F0502020204030204" pitchFamily="34" charset="0"/>
                        </a:rPr>
                        <a:t>89,988</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99,238</a:t>
                      </a:r>
                    </a:p>
                  </a:txBody>
                  <a:tcPr marL="9525" marR="9525" marT="9525" marB="0" anchor="b">
                    <a:lnL>
                      <a:noFill/>
                    </a:lnL>
                    <a:lnR>
                      <a:noFill/>
                    </a:lnR>
                    <a:lnT>
                      <a:noFill/>
                    </a:lnT>
                    <a:lnB>
                      <a:noFill/>
                    </a:lnB>
                    <a:noFill/>
                  </a:tcPr>
                </a:tc>
                <a:tc>
                  <a:txBody>
                    <a:bodyPr/>
                    <a:lstStyle/>
                    <a:p>
                      <a:pPr algn="ctr" fontAlgn="b">
                        <a:buNone/>
                      </a:pPr>
                      <a:r>
                        <a:rPr lang="es-CR" sz="1200" b="0" i="0" u="none" strike="noStrike">
                          <a:effectLst/>
                          <a:latin typeface="Calibri" panose="020F0502020204030204" pitchFamily="34" charset="0"/>
                        </a:rPr>
                        <a:t>110.28</a:t>
                      </a:r>
                    </a:p>
                  </a:txBody>
                  <a:tcPr marL="9525" marR="9525" marT="9525" marB="0" anchor="b">
                    <a:lnL>
                      <a:noFill/>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0</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4091434082"/>
                  </a:ext>
                </a:extLst>
              </a:tr>
              <a:tr h="187815">
                <a:tc>
                  <a:txBody>
                    <a:bodyPr/>
                    <a:lstStyle/>
                    <a:p>
                      <a:pPr algn="ctr" fontAlgn="b">
                        <a:buNone/>
                      </a:pPr>
                      <a:r>
                        <a:rPr lang="es-CR" sz="1200" b="0" i="0" u="none" strike="noStrike">
                          <a:effectLst/>
                          <a:latin typeface="Calibri" panose="020F0502020204030204" pitchFamily="34" charset="0"/>
                        </a:rPr>
                        <a:t>VALLE CENTRAL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214,863</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170,634</a:t>
                      </a:r>
                    </a:p>
                  </a:txBody>
                  <a:tcPr marL="9525" marR="9525" marT="9525" marB="0" anchor="b">
                    <a:lnL>
                      <a:noFill/>
                    </a:lnL>
                    <a:lnR>
                      <a:noFill/>
                    </a:lnR>
                    <a:lnT>
                      <a:noFill/>
                    </a:lnT>
                    <a:lnB>
                      <a:noFill/>
                    </a:lnB>
                    <a:noFill/>
                  </a:tcPr>
                </a:tc>
                <a:tc>
                  <a:txBody>
                    <a:bodyPr/>
                    <a:lstStyle/>
                    <a:p>
                      <a:pPr algn="ctr" fontAlgn="b">
                        <a:buNone/>
                      </a:pPr>
                      <a:r>
                        <a:rPr lang="es-CR" sz="1200" b="0" i="0" u="none" strike="noStrike">
                          <a:effectLst/>
                          <a:latin typeface="Calibri" panose="020F0502020204030204" pitchFamily="34" charset="0"/>
                        </a:rPr>
                        <a:t>79.42</a:t>
                      </a:r>
                    </a:p>
                  </a:txBody>
                  <a:tcPr marL="9525" marR="9525" marT="9525" marB="0" anchor="b">
                    <a:lnL>
                      <a:noFill/>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0</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200" b="0" i="0" u="none" strike="noStrike">
                          <a:effectLst/>
                          <a:latin typeface="Calibri" panose="020F0502020204030204" pitchFamily="34" charset="0"/>
                        </a:rPr>
                        <a:t>233,264</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240,908</a:t>
                      </a:r>
                    </a:p>
                  </a:txBody>
                  <a:tcPr marL="9525" marR="9525" marT="9525" marB="0" anchor="b">
                    <a:lnL>
                      <a:noFill/>
                    </a:lnL>
                    <a:lnR>
                      <a:noFill/>
                    </a:lnR>
                    <a:lnT>
                      <a:noFill/>
                    </a:lnT>
                    <a:lnB>
                      <a:noFill/>
                    </a:lnB>
                    <a:noFill/>
                  </a:tcPr>
                </a:tc>
                <a:tc>
                  <a:txBody>
                    <a:bodyPr/>
                    <a:lstStyle/>
                    <a:p>
                      <a:pPr algn="ctr" fontAlgn="b">
                        <a:buNone/>
                      </a:pPr>
                      <a:r>
                        <a:rPr lang="es-CR" sz="1200" b="0" i="0" u="none" strike="noStrike">
                          <a:effectLst/>
                          <a:latin typeface="Calibri" panose="020F0502020204030204" pitchFamily="34" charset="0"/>
                        </a:rPr>
                        <a:t>103.28</a:t>
                      </a:r>
                    </a:p>
                  </a:txBody>
                  <a:tcPr marL="9525" marR="9525" marT="9525" marB="0" anchor="b">
                    <a:lnL>
                      <a:noFill/>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0</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2234277778"/>
                  </a:ext>
                </a:extLst>
              </a:tr>
              <a:tr h="187815">
                <a:tc>
                  <a:txBody>
                    <a:bodyPr/>
                    <a:lstStyle/>
                    <a:p>
                      <a:pPr algn="ctr" fontAlgn="b">
                        <a:buNone/>
                      </a:pPr>
                      <a:r>
                        <a:rPr lang="es-CR" sz="1200" b="0" i="0" u="none" strike="noStrike">
                          <a:effectLst/>
                          <a:latin typeface="Calibri" panose="020F0502020204030204" pitchFamily="34" charset="0"/>
                        </a:rPr>
                        <a:t>VALLE OCCIDENTAL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315,367</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402,015</a:t>
                      </a:r>
                    </a:p>
                  </a:txBody>
                  <a:tcPr marL="9525" marR="9525" marT="9525" marB="0" anchor="b">
                    <a:lnL>
                      <a:noFill/>
                    </a:lnL>
                    <a:lnR>
                      <a:noFill/>
                    </a:lnR>
                    <a:lnT>
                      <a:noFill/>
                    </a:lnT>
                    <a:lnB>
                      <a:noFill/>
                    </a:lnB>
                    <a:noFill/>
                  </a:tcPr>
                </a:tc>
                <a:tc>
                  <a:txBody>
                    <a:bodyPr/>
                    <a:lstStyle/>
                    <a:p>
                      <a:pPr algn="ctr" fontAlgn="b">
                        <a:buNone/>
                      </a:pPr>
                      <a:r>
                        <a:rPr lang="es-CR" sz="1200" b="0" i="0" u="none" strike="noStrike">
                          <a:effectLst/>
                          <a:latin typeface="Calibri" panose="020F0502020204030204" pitchFamily="34" charset="0"/>
                        </a:rPr>
                        <a:t>127.48</a:t>
                      </a:r>
                    </a:p>
                  </a:txBody>
                  <a:tcPr marL="9525" marR="9525" marT="9525" marB="0" anchor="b">
                    <a:lnL>
                      <a:noFill/>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0</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200" b="0" i="0" u="none" strike="noStrike">
                          <a:effectLst/>
                          <a:latin typeface="Calibri" panose="020F0502020204030204" pitchFamily="34" charset="0"/>
                        </a:rPr>
                        <a:t>310,659</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267,041</a:t>
                      </a:r>
                    </a:p>
                  </a:txBody>
                  <a:tcPr marL="9525" marR="9525" marT="9525" marB="0" anchor="b">
                    <a:lnL>
                      <a:noFill/>
                    </a:lnL>
                    <a:lnR>
                      <a:noFill/>
                    </a:lnR>
                    <a:lnT>
                      <a:noFill/>
                    </a:lnT>
                    <a:lnB>
                      <a:noFill/>
                    </a:lnB>
                    <a:noFill/>
                  </a:tcPr>
                </a:tc>
                <a:tc>
                  <a:txBody>
                    <a:bodyPr/>
                    <a:lstStyle/>
                    <a:p>
                      <a:pPr algn="ctr" fontAlgn="b">
                        <a:buNone/>
                      </a:pPr>
                      <a:r>
                        <a:rPr lang="es-CR" sz="1200" b="0" i="0" u="none" strike="noStrike">
                          <a:effectLst/>
                          <a:latin typeface="Calibri" panose="020F0502020204030204" pitchFamily="34" charset="0"/>
                        </a:rPr>
                        <a:t>85.96</a:t>
                      </a:r>
                    </a:p>
                  </a:txBody>
                  <a:tcPr marL="9525" marR="9525" marT="9525" marB="0" anchor="b">
                    <a:lnL>
                      <a:noFill/>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232</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1219013734"/>
                  </a:ext>
                </a:extLst>
              </a:tr>
              <a:tr h="187815">
                <a:tc>
                  <a:txBody>
                    <a:bodyPr/>
                    <a:lstStyle/>
                    <a:p>
                      <a:pPr algn="ctr" fontAlgn="b">
                        <a:buNone/>
                      </a:pPr>
                      <a:r>
                        <a:rPr lang="es-CR" sz="1200" b="0" i="0" u="none" strike="noStrike">
                          <a:effectLst/>
                          <a:latin typeface="Calibri" panose="020F0502020204030204" pitchFamily="34" charset="0"/>
                        </a:rPr>
                        <a:t>ZONA NORTE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14,732</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11,548</a:t>
                      </a:r>
                    </a:p>
                  </a:txBody>
                  <a:tcPr marL="9525" marR="9525" marT="9525" marB="0" anchor="b">
                    <a:lnL>
                      <a:noFill/>
                    </a:lnL>
                    <a:lnR>
                      <a:noFill/>
                    </a:lnR>
                    <a:lnT>
                      <a:noFill/>
                    </a:lnT>
                    <a:lnB>
                      <a:noFill/>
                    </a:lnB>
                    <a:noFill/>
                  </a:tcPr>
                </a:tc>
                <a:tc>
                  <a:txBody>
                    <a:bodyPr/>
                    <a:lstStyle/>
                    <a:p>
                      <a:pPr algn="ctr" fontAlgn="b">
                        <a:buNone/>
                      </a:pPr>
                      <a:r>
                        <a:rPr lang="es-CR" sz="1200" b="0" i="0" u="none" strike="noStrike">
                          <a:effectLst/>
                          <a:latin typeface="Calibri" panose="020F0502020204030204" pitchFamily="34" charset="0"/>
                        </a:rPr>
                        <a:t>78.39</a:t>
                      </a:r>
                    </a:p>
                  </a:txBody>
                  <a:tcPr marL="9525" marR="9525" marT="9525" marB="0" anchor="b">
                    <a:lnL>
                      <a:noFill/>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0</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200" b="0" i="0" u="none" strike="noStrike">
                          <a:effectLst/>
                          <a:latin typeface="Calibri" panose="020F0502020204030204" pitchFamily="34" charset="0"/>
                        </a:rPr>
                        <a:t>15,471</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12,862</a:t>
                      </a:r>
                    </a:p>
                  </a:txBody>
                  <a:tcPr marL="9525" marR="9525" marT="9525" marB="0" anchor="b">
                    <a:lnL>
                      <a:noFill/>
                    </a:lnL>
                    <a:lnR>
                      <a:noFill/>
                    </a:lnR>
                    <a:lnT>
                      <a:noFill/>
                    </a:lnT>
                    <a:lnB>
                      <a:noFill/>
                    </a:lnB>
                    <a:noFill/>
                  </a:tcPr>
                </a:tc>
                <a:tc>
                  <a:txBody>
                    <a:bodyPr/>
                    <a:lstStyle/>
                    <a:p>
                      <a:pPr algn="ctr" fontAlgn="b">
                        <a:buNone/>
                      </a:pPr>
                      <a:r>
                        <a:rPr lang="es-CR" sz="1200" b="0" i="0" u="none" strike="noStrike">
                          <a:effectLst/>
                          <a:latin typeface="Calibri" panose="020F0502020204030204" pitchFamily="34" charset="0"/>
                        </a:rPr>
                        <a:t>83.14</a:t>
                      </a:r>
                    </a:p>
                  </a:txBody>
                  <a:tcPr marL="9525" marR="9525" marT="9525" marB="0" anchor="b">
                    <a:lnL>
                      <a:noFill/>
                    </a:lnL>
                    <a:lnR>
                      <a:noFill/>
                    </a:lnR>
                    <a:lnT>
                      <a:noFill/>
                    </a:lnT>
                    <a:lnB>
                      <a:noFill/>
                    </a:lnB>
                    <a:noFill/>
                  </a:tcPr>
                </a:tc>
                <a:tc>
                  <a:txBody>
                    <a:bodyPr/>
                    <a:lstStyle/>
                    <a:p>
                      <a:pPr algn="ctr" fontAlgn="b">
                        <a:buNone/>
                      </a:pPr>
                      <a:r>
                        <a:rPr lang="es-CR" sz="1200" b="0" i="0" u="none" strike="noStrike">
                          <a:solidFill>
                            <a:srgbClr val="0000FF"/>
                          </a:solidFill>
                          <a:effectLst/>
                          <a:latin typeface="Calibri" panose="020F0502020204030204" pitchFamily="34" charset="0"/>
                        </a:rPr>
                        <a:t>0</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963949561"/>
                  </a:ext>
                </a:extLst>
              </a:tr>
              <a:tr h="187815">
                <a:tc>
                  <a:txBody>
                    <a:bodyPr/>
                    <a:lstStyle/>
                    <a:p>
                      <a:pPr algn="l" fontAlgn="b">
                        <a:buNone/>
                      </a:pPr>
                      <a:r>
                        <a:rPr lang="es-CR" sz="1200" b="0" i="0" u="none" strike="noStrike">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l" fontAlgn="b">
                        <a:buNone/>
                      </a:pPr>
                      <a:r>
                        <a:rPr lang="es-CR" sz="1200" b="0" i="0" u="none" strike="noStrike">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200" b="0" i="0" u="none" strike="noStrike">
                        <a:solidFill>
                          <a:srgbClr val="0000FF"/>
                        </a:solidFill>
                        <a:effectLst/>
                        <a:latin typeface="Calibri" panose="020F0502020204030204" pitchFamily="34"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200" b="0" i="0" u="none" strike="noStrike">
                        <a:effectLst/>
                        <a:latin typeface="Calibri" panose="020F0502020204030204" pitchFamily="34"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200" b="0" i="0" u="none" strike="noStrike">
                        <a:solidFill>
                          <a:srgbClr val="0000FF"/>
                        </a:solidFill>
                        <a:effectLst/>
                        <a:latin typeface="Calibri" panose="020F0502020204030204" pitchFamily="34" charset="0"/>
                      </a:endParaRPr>
                    </a:p>
                  </a:txBody>
                  <a:tcPr marL="9525" marR="9525" marT="9525"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l" fontAlgn="b">
                        <a:buNone/>
                      </a:pPr>
                      <a:r>
                        <a:rPr lang="es-CR" sz="1200" b="0" i="0" u="none" strike="noStrike">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200" b="0" i="0" u="none" strike="noStrike">
                        <a:solidFill>
                          <a:srgbClr val="0000FF"/>
                        </a:solidFill>
                        <a:effectLst/>
                        <a:latin typeface="Calibri" panose="020F0502020204030204" pitchFamily="34"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200" b="0" i="0" u="none" strike="noStrike">
                        <a:effectLst/>
                        <a:latin typeface="Calibri" panose="020F0502020204030204" pitchFamily="34"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buNone/>
                      </a:pPr>
                      <a:r>
                        <a:rPr lang="es-CR" sz="1200" b="0" i="0" u="none" strike="noStrike">
                          <a:solidFill>
                            <a:srgbClr val="0000FF"/>
                          </a:solidFill>
                          <a:effectLst/>
                          <a:latin typeface="Calibri" panose="020F0502020204030204" pitchFamily="34" charset="0"/>
                        </a:rPr>
                        <a:t> </a:t>
                      </a:r>
                    </a:p>
                  </a:txBody>
                  <a:tcPr marL="9525" marR="9525" marT="9525"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934066632"/>
                  </a:ext>
                </a:extLst>
              </a:tr>
              <a:tr h="187815">
                <a:tc>
                  <a:txBody>
                    <a:bodyPr/>
                    <a:lstStyle/>
                    <a:p>
                      <a:pPr algn="ctr" fontAlgn="b">
                        <a:buNone/>
                      </a:pPr>
                      <a:r>
                        <a:rPr lang="es-CR" sz="1200" b="0" i="0" u="none" strike="noStrike">
                          <a:effectLst/>
                          <a:latin typeface="Calibri" panose="020F0502020204030204" pitchFamily="34" charset="0"/>
                        </a:rPr>
                        <a:t>TOTAL</a:t>
                      </a:r>
                    </a:p>
                  </a:txBody>
                  <a:tcPr marL="9525" marR="9525" marT="9525"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200" b="0" i="0" u="none" strike="noStrike">
                          <a:effectLst/>
                          <a:latin typeface="Calibri" panose="020F0502020204030204" pitchFamily="34" charset="0"/>
                        </a:rPr>
                        <a:t>1,607,406</a:t>
                      </a: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200" b="0" i="0" u="none" strike="noStrike">
                          <a:solidFill>
                            <a:srgbClr val="0000FF"/>
                          </a:solidFill>
                          <a:effectLst/>
                          <a:latin typeface="Calibri" panose="020F0502020204030204" pitchFamily="34" charset="0"/>
                        </a:rPr>
                        <a:t>1,599,566</a:t>
                      </a: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200" b="0" i="0" u="none" strike="noStrike">
                          <a:effectLst/>
                          <a:latin typeface="Calibri" panose="020F0502020204030204" pitchFamily="34" charset="0"/>
                        </a:rPr>
                        <a:t>99.51</a:t>
                      </a: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200" b="0" i="0" u="none" strike="noStrike">
                          <a:solidFill>
                            <a:srgbClr val="0000FF"/>
                          </a:solidFill>
                          <a:effectLst/>
                          <a:latin typeface="Calibri" panose="020F0502020204030204" pitchFamily="34" charset="0"/>
                        </a:rPr>
                        <a:t>0</a:t>
                      </a:r>
                    </a:p>
                  </a:txBody>
                  <a:tcPr marL="9525" marR="9525" marT="9525"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200" b="0" i="0" u="none" strike="noStrike">
                          <a:effectLst/>
                          <a:latin typeface="Calibri" panose="020F0502020204030204" pitchFamily="34" charset="0"/>
                        </a:rPr>
                        <a:t>1,732,736</a:t>
                      </a:r>
                    </a:p>
                  </a:txBody>
                  <a:tcPr marL="9525" marR="9525" marT="9525"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200" b="0" i="0" u="none" strike="noStrike">
                          <a:solidFill>
                            <a:srgbClr val="0000FF"/>
                          </a:solidFill>
                          <a:effectLst/>
                          <a:latin typeface="Calibri" panose="020F0502020204030204" pitchFamily="34" charset="0"/>
                        </a:rPr>
                        <a:t>1,812,627</a:t>
                      </a: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200" b="0" i="0" u="none" strike="noStrike">
                          <a:effectLst/>
                          <a:latin typeface="Calibri" panose="020F0502020204030204" pitchFamily="34" charset="0"/>
                        </a:rPr>
                        <a:t>104.61</a:t>
                      </a: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200" b="0" i="0" u="none" strike="noStrike">
                          <a:solidFill>
                            <a:srgbClr val="0000FF"/>
                          </a:solidFill>
                          <a:effectLst/>
                          <a:latin typeface="Calibri" panose="020F0502020204030204" pitchFamily="34" charset="0"/>
                        </a:rPr>
                        <a:t>304</a:t>
                      </a:r>
                    </a:p>
                  </a:txBody>
                  <a:tcPr marL="9525" marR="9525" marT="9525"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990659601"/>
                  </a:ext>
                </a:extLst>
              </a:tr>
              <a:tr h="187815">
                <a:tc>
                  <a:txBody>
                    <a:bodyPr/>
                    <a:lstStyle/>
                    <a:p>
                      <a:pPr algn="l" fontAlgn="b">
                        <a:buNone/>
                      </a:pPr>
                      <a:endParaRPr lang="es-CR" sz="1200" b="0" i="0" u="none" strike="noStrike">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200" b="0" i="0" u="none" strike="noStrike">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200" b="0" i="0" u="none" strike="noStrike">
                        <a:solidFill>
                          <a:srgbClr val="0000FF"/>
                        </a:solidFill>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200" b="0" i="0" u="none" strike="noStrike">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200" b="0" i="0" u="none" strike="noStrike">
                        <a:solidFill>
                          <a:srgbClr val="0000FF"/>
                        </a:solidFill>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200" b="0" i="0" u="none" strike="noStrike">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200" b="0" i="0" u="none" strike="noStrike">
                        <a:solidFill>
                          <a:srgbClr val="0000FF"/>
                        </a:solidFill>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200" b="0" i="0" u="none" strike="noStrike">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200" b="0" i="0" u="none" strike="noStrike">
                        <a:solidFill>
                          <a:srgbClr val="0000FF"/>
                        </a:solidFill>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584399865"/>
                  </a:ext>
                </a:extLst>
              </a:tr>
              <a:tr h="187815">
                <a:tc gridSpan="9">
                  <a:txBody>
                    <a:bodyPr/>
                    <a:lstStyle/>
                    <a:p>
                      <a:pPr algn="l" fontAlgn="t">
                        <a:buNone/>
                      </a:pPr>
                      <a:r>
                        <a:rPr lang="es-ES" sz="1200" b="0" i="0" u="none" strike="noStrike">
                          <a:effectLst/>
                          <a:latin typeface="Calibri" panose="020F0502020204030204" pitchFamily="34" charset="0"/>
                        </a:rPr>
                        <a:t>Comparativo entre las cosechas 2023-2024 y la 2024-2025, se presenta la información por cada una de las zonas.</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extLst>
                  <a:ext uri="{0D108BD9-81ED-4DB2-BD59-A6C34878D82A}">
                    <a16:rowId xmlns:a16="http://schemas.microsoft.com/office/drawing/2014/main" val="2128159540"/>
                  </a:ext>
                </a:extLst>
              </a:tr>
              <a:tr h="187815">
                <a:tc gridSpan="9">
                  <a:txBody>
                    <a:bodyPr/>
                    <a:lstStyle/>
                    <a:p>
                      <a:pPr algn="l" fontAlgn="t">
                        <a:buNone/>
                      </a:pPr>
                      <a:r>
                        <a:rPr lang="es-ES" sz="1200" b="0" i="0" u="none" strike="noStrike">
                          <a:effectLst/>
                          <a:latin typeface="Calibri" panose="020F0502020204030204" pitchFamily="34" charset="0"/>
                        </a:rPr>
                        <a:t>La producción estimada de la cosecha 2024-2025 es la establecida por el CICAFE en su tercera estimación con nómina completa.</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extLst>
                  <a:ext uri="{0D108BD9-81ED-4DB2-BD59-A6C34878D82A}">
                    <a16:rowId xmlns:a16="http://schemas.microsoft.com/office/drawing/2014/main" val="3270489389"/>
                  </a:ext>
                </a:extLst>
              </a:tr>
              <a:tr h="187815">
                <a:tc gridSpan="9">
                  <a:txBody>
                    <a:bodyPr/>
                    <a:lstStyle/>
                    <a:p>
                      <a:pPr algn="l" fontAlgn="t">
                        <a:buNone/>
                      </a:pPr>
                      <a:r>
                        <a:rPr lang="es-ES" sz="1200" b="0" i="0" u="none" strike="noStrike">
                          <a:effectLst/>
                          <a:latin typeface="Calibri" panose="020F0502020204030204" pitchFamily="34" charset="0"/>
                        </a:rPr>
                        <a:t>El acumulado de la cosecha 2024-2025 corresponde a los datos de la Nómina de Productores.</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extLst>
                  <a:ext uri="{0D108BD9-81ED-4DB2-BD59-A6C34878D82A}">
                    <a16:rowId xmlns:a16="http://schemas.microsoft.com/office/drawing/2014/main" val="1976125867"/>
                  </a:ext>
                </a:extLst>
              </a:tr>
              <a:tr h="187815">
                <a:tc gridSpan="7">
                  <a:txBody>
                    <a:bodyPr/>
                    <a:lstStyle/>
                    <a:p>
                      <a:pPr algn="l" fontAlgn="b">
                        <a:buNone/>
                      </a:pPr>
                      <a:r>
                        <a:rPr lang="es-ES" sz="1200" b="0" i="0" u="none" strike="noStrike">
                          <a:effectLst/>
                          <a:latin typeface="Calibri" panose="020F0502020204030204" pitchFamily="34" charset="0"/>
                        </a:rPr>
                        <a:t>La diferencia porcentual entre la producción definitiva de la cosecha 2023-2024 y el acumulado de la cosecha actual es de 12.77%</a:t>
                      </a:r>
                    </a:p>
                  </a:txBody>
                  <a:tcPr marL="9525" marR="9525" marT="9525"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a:txBody>
                    <a:bodyPr/>
                    <a:lstStyle/>
                    <a:p>
                      <a:pPr algn="l" fontAlgn="b">
                        <a:buNone/>
                      </a:pPr>
                      <a:r>
                        <a:rPr lang="es-CR" sz="1200" b="0" i="0" u="none" strike="noStrike">
                          <a:effectLst/>
                          <a:latin typeface="Calibri" panose="020F0502020204030204" pitchFamily="34" charset="0"/>
                        </a:rPr>
                        <a:t> </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buNone/>
                      </a:pPr>
                      <a:r>
                        <a:rPr lang="es-CR" sz="1200" b="0" i="0" u="none" strike="noStrike" dirty="0">
                          <a:solidFill>
                            <a:srgbClr val="0000FF"/>
                          </a:solidFill>
                          <a:effectLst/>
                          <a:latin typeface="Calibri" panose="020F0502020204030204" pitchFamily="34" charset="0"/>
                        </a:rPr>
                        <a:t> </a:t>
                      </a:r>
                    </a:p>
                  </a:txBody>
                  <a:tcPr marL="9525" marR="9525" marT="9525"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349156979"/>
                  </a:ext>
                </a:extLst>
              </a:tr>
            </a:tbl>
          </a:graphicData>
        </a:graphic>
      </p:graphicFrame>
    </p:spTree>
    <p:extLst>
      <p:ext uri="{BB962C8B-B14F-4D97-AF65-F5344CB8AC3E}">
        <p14:creationId xmlns:p14="http://schemas.microsoft.com/office/powerpoint/2010/main" val="3180053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BFC974-2A92-766D-4566-7F0844FAA523}"/>
            </a:ext>
          </a:extLst>
        </p:cNvPr>
        <p:cNvGrpSpPr/>
        <p:nvPr/>
      </p:nvGrpSpPr>
      <p:grpSpPr>
        <a:xfrm>
          <a:off x="0" y="0"/>
          <a:ext cx="0" cy="0"/>
          <a:chOff x="0" y="0"/>
          <a:chExt cx="0" cy="0"/>
        </a:xfrm>
      </p:grpSpPr>
      <p:sp>
        <p:nvSpPr>
          <p:cNvPr id="8" name="CuadroTexto 7">
            <a:extLst>
              <a:ext uri="{FF2B5EF4-FFF2-40B4-BE49-F238E27FC236}">
                <a16:creationId xmlns:a16="http://schemas.microsoft.com/office/drawing/2014/main" id="{057A62DD-8AEF-F61C-002C-61F4120BD182}"/>
              </a:ext>
            </a:extLst>
          </p:cNvPr>
          <p:cNvSpPr txBox="1"/>
          <p:nvPr/>
        </p:nvSpPr>
        <p:spPr>
          <a:xfrm>
            <a:off x="0" y="218"/>
            <a:ext cx="7603200" cy="480131"/>
          </a:xfrm>
          <a:prstGeom prst="rect">
            <a:avLst/>
          </a:prstGeom>
          <a:solidFill>
            <a:srgbClr val="499057"/>
          </a:solidFill>
        </p:spPr>
        <p:txBody>
          <a:bodyPr wrap="square" rtlCol="0">
            <a:spAutoFit/>
          </a:bodyPr>
          <a:lstStyle>
            <a:defPPr>
              <a:defRPr lang="es-CR"/>
            </a:defPPr>
            <a:lvl1pPr algn="ctr">
              <a:lnSpc>
                <a:spcPct val="90000"/>
              </a:lnSpc>
              <a:spcBef>
                <a:spcPct val="0"/>
              </a:spcBef>
              <a:defRPr kumimoji="0" sz="2800" b="1" i="0" u="none" strike="noStrike" cap="none" spc="0" normalizeH="0" baseline="0">
                <a:ln>
                  <a:noFill/>
                </a:ln>
                <a:solidFill>
                  <a:prstClr val="white"/>
                </a:solidFill>
                <a:effectLst>
                  <a:outerShdw blurRad="38100" dist="38100" dir="2700000" algn="tl">
                    <a:srgbClr val="000000">
                      <a:alpha val="43137"/>
                    </a:srgbClr>
                  </a:outerShdw>
                </a:effectLst>
                <a:uLnTx/>
                <a:uFillTx/>
                <a:latin typeface="Calibri" panose="020F0502020204030204"/>
                <a:ea typeface="+mj-ea"/>
                <a:cs typeface="+mj-cs"/>
              </a:defRPr>
            </a:lvl1pPr>
          </a:lstStyle>
          <a:p>
            <a:r>
              <a:rPr lang="es-ES" dirty="0">
                <a:solidFill>
                  <a:schemeClr val="bg1"/>
                </a:solidFill>
              </a:rPr>
              <a:t>COMERCIALIZACIÓN</a:t>
            </a:r>
          </a:p>
        </p:txBody>
      </p:sp>
      <p:sp>
        <p:nvSpPr>
          <p:cNvPr id="9" name="Rectángulo 8">
            <a:extLst>
              <a:ext uri="{FF2B5EF4-FFF2-40B4-BE49-F238E27FC236}">
                <a16:creationId xmlns:a16="http://schemas.microsoft.com/office/drawing/2014/main" id="{26C9BD65-083D-84AD-4868-A408144D16B4}"/>
              </a:ext>
            </a:extLst>
          </p:cNvPr>
          <p:cNvSpPr/>
          <p:nvPr/>
        </p:nvSpPr>
        <p:spPr>
          <a:xfrm>
            <a:off x="0" y="6377773"/>
            <a:ext cx="12192001" cy="480227"/>
          </a:xfrm>
          <a:prstGeom prst="rect">
            <a:avLst/>
          </a:prstGeom>
          <a:solidFill>
            <a:srgbClr val="8895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R"/>
          </a:p>
        </p:txBody>
      </p:sp>
      <p:sp>
        <p:nvSpPr>
          <p:cNvPr id="10" name="CuadroTexto 9">
            <a:extLst>
              <a:ext uri="{FF2B5EF4-FFF2-40B4-BE49-F238E27FC236}">
                <a16:creationId xmlns:a16="http://schemas.microsoft.com/office/drawing/2014/main" id="{92252715-1AC1-03B7-536B-C81E57955292}"/>
              </a:ext>
            </a:extLst>
          </p:cNvPr>
          <p:cNvSpPr txBox="1"/>
          <p:nvPr/>
        </p:nvSpPr>
        <p:spPr>
          <a:xfrm>
            <a:off x="154469" y="6561831"/>
            <a:ext cx="11883061" cy="523220"/>
          </a:xfrm>
          <a:prstGeom prst="rect">
            <a:avLst/>
          </a:prstGeom>
          <a:noFill/>
        </p:spPr>
        <p:txBody>
          <a:bodyPr wrap="none" rtlCol="0">
            <a:spAutoFit/>
          </a:bodyPr>
          <a:lstStyle/>
          <a:p>
            <a:pPr fontAlgn="base"/>
            <a:r>
              <a:rPr lang="es-CR" sz="1400">
                <a:solidFill>
                  <a:schemeClr val="bg1"/>
                </a:solidFill>
              </a:rPr>
              <a:t>“Nuestra institución se distingue por la innovación constante, </a:t>
            </a:r>
            <a:r>
              <a:rPr lang="en-US" sz="1400">
                <a:solidFill>
                  <a:schemeClr val="bg1"/>
                </a:solidFill>
              </a:rPr>
              <a:t>​ </a:t>
            </a:r>
            <a:r>
              <a:rPr lang="es-CR" sz="1400">
                <a:solidFill>
                  <a:schemeClr val="bg1"/>
                </a:solidFill>
              </a:rPr>
              <a:t>donde cada miembro aporta su creatividad para marcar la diferencia.”     </a:t>
            </a:r>
            <a:r>
              <a:rPr lang="es-CR" sz="1400" b="1">
                <a:solidFill>
                  <a:schemeClr val="bg1"/>
                </a:solidFill>
              </a:rPr>
              <a:t>Comisión de Valores ICAFE</a:t>
            </a:r>
            <a:r>
              <a:rPr lang="en-US" sz="1400">
                <a:solidFill>
                  <a:schemeClr val="bg1"/>
                </a:solidFill>
              </a:rPr>
              <a:t>​</a:t>
            </a:r>
          </a:p>
          <a:p>
            <a:endParaRPr lang="es-CR" sz="1400">
              <a:solidFill>
                <a:schemeClr val="bg1"/>
              </a:solidFill>
            </a:endParaRPr>
          </a:p>
        </p:txBody>
      </p:sp>
      <p:grpSp>
        <p:nvGrpSpPr>
          <p:cNvPr id="11" name="Grupo 10">
            <a:extLst>
              <a:ext uri="{FF2B5EF4-FFF2-40B4-BE49-F238E27FC236}">
                <a16:creationId xmlns:a16="http://schemas.microsoft.com/office/drawing/2014/main" id="{A29F23A8-30A7-F559-4497-698986923A6F}"/>
              </a:ext>
            </a:extLst>
          </p:cNvPr>
          <p:cNvGrpSpPr/>
          <p:nvPr/>
        </p:nvGrpSpPr>
        <p:grpSpPr>
          <a:xfrm>
            <a:off x="0" y="5926347"/>
            <a:ext cx="12192001" cy="608051"/>
            <a:chOff x="0" y="5830529"/>
            <a:chExt cx="12192001" cy="731302"/>
          </a:xfrm>
        </p:grpSpPr>
        <p:pic>
          <p:nvPicPr>
            <p:cNvPr id="12" name="Imagen 11">
              <a:extLst>
                <a:ext uri="{FF2B5EF4-FFF2-40B4-BE49-F238E27FC236}">
                  <a16:creationId xmlns:a16="http://schemas.microsoft.com/office/drawing/2014/main" id="{A6A9019B-84A3-1C99-F33B-2CBB8C836779}"/>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5830529"/>
              <a:ext cx="12192001" cy="731302"/>
            </a:xfrm>
            <a:prstGeom prst="rect">
              <a:avLst/>
            </a:prstGeom>
          </p:spPr>
        </p:pic>
        <p:pic>
          <p:nvPicPr>
            <p:cNvPr id="13" name="Imagen 12">
              <a:extLst>
                <a:ext uri="{FF2B5EF4-FFF2-40B4-BE49-F238E27FC236}">
                  <a16:creationId xmlns:a16="http://schemas.microsoft.com/office/drawing/2014/main" id="{A7C4647C-4F18-60C7-8900-FD13918DB0EE}"/>
                </a:ext>
              </a:extLst>
            </p:cNvPr>
            <p:cNvPicPr>
              <a:picLocks noChangeAspect="1"/>
            </p:cNvPicPr>
            <p:nvPr/>
          </p:nvPicPr>
          <p:blipFill>
            <a:blip r:embed="rId3"/>
            <a:stretch>
              <a:fillRect/>
            </a:stretch>
          </p:blipFill>
          <p:spPr>
            <a:xfrm>
              <a:off x="5653868" y="5879689"/>
              <a:ext cx="1376197" cy="590373"/>
            </a:xfrm>
            <a:prstGeom prst="rect">
              <a:avLst/>
            </a:prstGeom>
          </p:spPr>
        </p:pic>
      </p:grpSp>
      <p:pic>
        <p:nvPicPr>
          <p:cNvPr id="14" name="Imagen 13" descr="Imagen que contiene rueda, dibujo&#10;&#10;Descripción generada automáticamente">
            <a:extLst>
              <a:ext uri="{FF2B5EF4-FFF2-40B4-BE49-F238E27FC236}">
                <a16:creationId xmlns:a16="http://schemas.microsoft.com/office/drawing/2014/main" id="{8D0011C4-4B0A-141D-F3E3-B63531B85D72}"/>
              </a:ext>
            </a:extLst>
          </p:cNvPr>
          <p:cNvPicPr>
            <a:picLocks noChangeAspect="1"/>
          </p:cNvPicPr>
          <p:nvPr/>
        </p:nvPicPr>
        <p:blipFill>
          <a:blip r:embed="rId4"/>
          <a:stretch>
            <a:fillRect/>
          </a:stretch>
        </p:blipFill>
        <p:spPr>
          <a:xfrm>
            <a:off x="5106986" y="5980484"/>
            <a:ext cx="1850267" cy="464349"/>
          </a:xfrm>
          <a:prstGeom prst="rect">
            <a:avLst/>
          </a:prstGeom>
        </p:spPr>
      </p:pic>
      <p:sp>
        <p:nvSpPr>
          <p:cNvPr id="2" name="Título 1">
            <a:extLst>
              <a:ext uri="{FF2B5EF4-FFF2-40B4-BE49-F238E27FC236}">
                <a16:creationId xmlns:a16="http://schemas.microsoft.com/office/drawing/2014/main" id="{B57FFBBF-5ED0-5C9A-0B81-392192486849}"/>
              </a:ext>
            </a:extLst>
          </p:cNvPr>
          <p:cNvSpPr txBox="1">
            <a:spLocks/>
          </p:cNvSpPr>
          <p:nvPr/>
        </p:nvSpPr>
        <p:spPr>
          <a:xfrm>
            <a:off x="1120386" y="689964"/>
            <a:ext cx="9823469" cy="337952"/>
          </a:xfrm>
          <a:prstGeom prst="rect">
            <a:avLst/>
          </a:prstGeom>
          <a:solidFill>
            <a:srgbClr val="499057"/>
          </a:solidFill>
          <a:ln w="44450" cap="rnd">
            <a:noFill/>
          </a:ln>
        </p:spPr>
        <p:txBody>
          <a:bodyPr vert="horz" lIns="91440" tIns="45720" rIns="91440" bIns="45720" rtlCol="0" anchor="ctr" anchorCtr="0">
            <a:noAutofit/>
          </a:bodyPr>
          <a:lstStyle>
            <a:defPPr>
              <a:defRPr lang="es-ES_tradnl"/>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r>
              <a:rPr lang="es-ES" dirty="0">
                <a:latin typeface="Calibri" panose="020F0502020204030204" pitchFamily="34" charset="0"/>
                <a:cs typeface="Calibri" panose="020F0502020204030204" pitchFamily="34" charset="0"/>
              </a:rPr>
              <a:t>COSECHA</a:t>
            </a:r>
            <a:r>
              <a:rPr lang="es-ES" sz="2000" dirty="0">
                <a:latin typeface="Calibri" panose="020F0502020204030204" pitchFamily="34" charset="0"/>
                <a:cs typeface="Calibri" panose="020F0502020204030204" pitchFamily="34" charset="0"/>
              </a:rPr>
              <a:t> 2024/2025   (EN Ud.46 KILOGRAMOS)   </a:t>
            </a:r>
          </a:p>
        </p:txBody>
      </p:sp>
      <p:sp>
        <p:nvSpPr>
          <p:cNvPr id="3" name="Título 1">
            <a:extLst>
              <a:ext uri="{FF2B5EF4-FFF2-40B4-BE49-F238E27FC236}">
                <a16:creationId xmlns:a16="http://schemas.microsoft.com/office/drawing/2014/main" id="{B5B02D86-DEA4-215E-783F-4263A7D29537}"/>
              </a:ext>
            </a:extLst>
          </p:cNvPr>
          <p:cNvSpPr txBox="1">
            <a:spLocks/>
          </p:cNvSpPr>
          <p:nvPr/>
        </p:nvSpPr>
        <p:spPr>
          <a:xfrm>
            <a:off x="8547237" y="5392768"/>
            <a:ext cx="3644763" cy="364718"/>
          </a:xfrm>
          <a:prstGeom prst="rect">
            <a:avLst/>
          </a:prstGeom>
          <a:solidFill>
            <a:srgbClr val="499057"/>
          </a:solidFill>
          <a:ln w="44450" cap="rnd">
            <a:noFill/>
          </a:ln>
        </p:spPr>
        <p:txBody>
          <a:bodyPr vert="horz" lIns="91440" tIns="45720" rIns="91440" bIns="45720" rtlCol="0" anchor="ctr" anchorCtr="0">
            <a:noAutofit/>
          </a:bodyPr>
          <a:lstStyle>
            <a:defPPr>
              <a:defRPr lang="es-ES_tradnl"/>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r>
              <a:rPr lang="es-ES" sz="2000" dirty="0">
                <a:latin typeface="Calibri" panose="020F0502020204030204" pitchFamily="34" charset="0"/>
                <a:cs typeface="Calibri" panose="020F0502020204030204" pitchFamily="34" charset="0"/>
              </a:rPr>
              <a:t>Corte al 14 de Julio 2025</a:t>
            </a:r>
          </a:p>
        </p:txBody>
      </p:sp>
      <p:pic>
        <p:nvPicPr>
          <p:cNvPr id="7" name="Imagen 6">
            <a:extLst>
              <a:ext uri="{FF2B5EF4-FFF2-40B4-BE49-F238E27FC236}">
                <a16:creationId xmlns:a16="http://schemas.microsoft.com/office/drawing/2014/main" id="{966F4986-9C3A-A89C-B3F1-D52FCEEE3219}"/>
              </a:ext>
            </a:extLst>
          </p:cNvPr>
          <p:cNvPicPr>
            <a:picLocks noChangeAspect="1"/>
          </p:cNvPicPr>
          <p:nvPr/>
        </p:nvPicPr>
        <p:blipFill>
          <a:blip r:embed="rId5">
            <a:duotone>
              <a:prstClr val="black"/>
              <a:schemeClr val="tx1">
                <a:lumMod val="95000"/>
                <a:lumOff val="5000"/>
                <a:tint val="45000"/>
                <a:satMod val="400000"/>
              </a:schemeClr>
            </a:duotone>
          </a:blip>
          <a:stretch>
            <a:fillRect/>
          </a:stretch>
        </p:blipFill>
        <p:spPr>
          <a:xfrm>
            <a:off x="11059663" y="3429000"/>
            <a:ext cx="1021731" cy="554784"/>
          </a:xfrm>
          <a:prstGeom prst="rect">
            <a:avLst/>
          </a:prstGeom>
        </p:spPr>
      </p:pic>
      <p:sp>
        <p:nvSpPr>
          <p:cNvPr id="15" name="Bocadillo: rectángulo 14">
            <a:extLst>
              <a:ext uri="{FF2B5EF4-FFF2-40B4-BE49-F238E27FC236}">
                <a16:creationId xmlns:a16="http://schemas.microsoft.com/office/drawing/2014/main" id="{B22AA3DE-CE47-F27A-DC3C-986C384CA947}"/>
              </a:ext>
            </a:extLst>
          </p:cNvPr>
          <p:cNvSpPr/>
          <p:nvPr/>
        </p:nvSpPr>
        <p:spPr>
          <a:xfrm>
            <a:off x="11089515" y="3105398"/>
            <a:ext cx="962025" cy="396927"/>
          </a:xfrm>
          <a:prstGeom prst="wedgeRectCallout">
            <a:avLst>
              <a:gd name="adj1" fmla="val -100149"/>
              <a:gd name="adj2" fmla="val 81692"/>
            </a:avLst>
          </a:prstGeom>
          <a:noFill/>
          <a:ln>
            <a:solidFill>
              <a:srgbClr val="49905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a:solidFill>
                  <a:schemeClr val="tx1"/>
                </a:solidFill>
              </a:rPr>
              <a:t>3047</a:t>
            </a:r>
            <a:endParaRPr lang="es-CR" dirty="0">
              <a:solidFill>
                <a:schemeClr val="tx1"/>
              </a:solidFill>
            </a:endParaRPr>
          </a:p>
        </p:txBody>
      </p:sp>
      <p:graphicFrame>
        <p:nvGraphicFramePr>
          <p:cNvPr id="6" name="Tabla 5">
            <a:extLst>
              <a:ext uri="{FF2B5EF4-FFF2-40B4-BE49-F238E27FC236}">
                <a16:creationId xmlns:a16="http://schemas.microsoft.com/office/drawing/2014/main" id="{8BD8B7B1-7336-ACE9-3D87-288B367D7B49}"/>
              </a:ext>
            </a:extLst>
          </p:cNvPr>
          <p:cNvGraphicFramePr>
            <a:graphicFrameLocks noGrp="1"/>
          </p:cNvGraphicFramePr>
          <p:nvPr>
            <p:extLst>
              <p:ext uri="{D42A27DB-BD31-4B8C-83A1-F6EECF244321}">
                <p14:modId xmlns:p14="http://schemas.microsoft.com/office/powerpoint/2010/main" val="43576134"/>
              </p:ext>
            </p:extLst>
          </p:nvPr>
        </p:nvGraphicFramePr>
        <p:xfrm>
          <a:off x="1120386" y="1301463"/>
          <a:ext cx="9823469" cy="3842666"/>
        </p:xfrm>
        <a:graphic>
          <a:graphicData uri="http://schemas.openxmlformats.org/drawingml/2006/table">
            <a:tbl>
              <a:tblPr/>
              <a:tblGrid>
                <a:gridCol w="3001940">
                  <a:extLst>
                    <a:ext uri="{9D8B030D-6E8A-4147-A177-3AD203B41FA5}">
                      <a16:colId xmlns:a16="http://schemas.microsoft.com/office/drawing/2014/main" val="1973826858"/>
                    </a:ext>
                  </a:extLst>
                </a:gridCol>
                <a:gridCol w="1576895">
                  <a:extLst>
                    <a:ext uri="{9D8B030D-6E8A-4147-A177-3AD203B41FA5}">
                      <a16:colId xmlns:a16="http://schemas.microsoft.com/office/drawing/2014/main" val="3972176074"/>
                    </a:ext>
                  </a:extLst>
                </a:gridCol>
                <a:gridCol w="1243995">
                  <a:extLst>
                    <a:ext uri="{9D8B030D-6E8A-4147-A177-3AD203B41FA5}">
                      <a16:colId xmlns:a16="http://schemas.microsoft.com/office/drawing/2014/main" val="4206029270"/>
                    </a:ext>
                  </a:extLst>
                </a:gridCol>
                <a:gridCol w="1427966">
                  <a:extLst>
                    <a:ext uri="{9D8B030D-6E8A-4147-A177-3AD203B41FA5}">
                      <a16:colId xmlns:a16="http://schemas.microsoft.com/office/drawing/2014/main" val="2228518475"/>
                    </a:ext>
                  </a:extLst>
                </a:gridCol>
                <a:gridCol w="1357881">
                  <a:extLst>
                    <a:ext uri="{9D8B030D-6E8A-4147-A177-3AD203B41FA5}">
                      <a16:colId xmlns:a16="http://schemas.microsoft.com/office/drawing/2014/main" val="3066004535"/>
                    </a:ext>
                  </a:extLst>
                </a:gridCol>
                <a:gridCol w="1214792">
                  <a:extLst>
                    <a:ext uri="{9D8B030D-6E8A-4147-A177-3AD203B41FA5}">
                      <a16:colId xmlns:a16="http://schemas.microsoft.com/office/drawing/2014/main" val="2892222649"/>
                    </a:ext>
                  </a:extLst>
                </a:gridCol>
              </a:tblGrid>
              <a:tr h="632570">
                <a:tc>
                  <a:txBody>
                    <a:bodyPr/>
                    <a:lstStyle/>
                    <a:p>
                      <a:pPr algn="ctr" fontAlgn="ctr">
                        <a:buNone/>
                      </a:pPr>
                      <a:r>
                        <a:rPr lang="es-CR" sz="1500" b="1" i="0" u="none" strike="noStrike">
                          <a:effectLst/>
                          <a:latin typeface="Calibri Light" panose="020F0302020204030204" pitchFamily="34" charset="0"/>
                        </a:rPr>
                        <a:t>Mercado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da-DK" sz="1500" b="1" i="0" u="none" strike="noStrike">
                          <a:effectLst/>
                          <a:latin typeface="Calibri Light" panose="020F0302020204030204" pitchFamily="34" charset="0"/>
                        </a:rPr>
                        <a:t>Vendido en Ud. de 46 kg.</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2">
                  <a:txBody>
                    <a:bodyPr/>
                    <a:lstStyle/>
                    <a:p>
                      <a:pPr algn="ctr" fontAlgn="ctr">
                        <a:buNone/>
                      </a:pPr>
                      <a:r>
                        <a:rPr lang="es-CR" sz="1500" b="1" i="0" u="none" strike="noStrike">
                          <a:effectLst/>
                          <a:latin typeface="Calibri Light" panose="020F0302020204030204" pitchFamily="34" charset="0"/>
                        </a:rPr>
                        <a:t>Precio Promedio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a:txBody>
                    <a:bodyPr/>
                    <a:lstStyle/>
                    <a:p>
                      <a:pPr algn="ctr" fontAlgn="ctr">
                        <a:buNone/>
                      </a:pPr>
                      <a:r>
                        <a:rPr lang="es-CR" sz="1500" b="1" i="0" u="none" strike="noStrike">
                          <a:effectLst/>
                          <a:latin typeface="Calibri Light" panose="020F0302020204030204" pitchFamily="34" charset="0"/>
                        </a:rPr>
                        <a:t>% Producción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s-CR" sz="1500" b="1" i="0" u="none" strike="noStrike">
                          <a:effectLst/>
                          <a:latin typeface="Calibri Light" panose="020F0302020204030204" pitchFamily="34" charset="0"/>
                        </a:rPr>
                        <a:t>% Sobre venta de  Exportación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65769070"/>
                  </a:ext>
                </a:extLst>
              </a:tr>
              <a:tr h="222353">
                <a:tc>
                  <a:txBody>
                    <a:bodyPr/>
                    <a:lstStyle/>
                    <a:p>
                      <a:pPr algn="l" fontAlgn="b">
                        <a:buNone/>
                      </a:pPr>
                      <a:r>
                        <a:rPr lang="es-CR" sz="1500" b="0" i="0" u="none" strike="noStrike">
                          <a:effectLst/>
                          <a:latin typeface="Calibri Light" panose="020F0302020204030204" pitchFamily="34" charset="0"/>
                        </a:rPr>
                        <a:t> </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buNone/>
                      </a:pPr>
                      <a:endParaRPr lang="es-CR" sz="15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buNone/>
                      </a:pPr>
                      <a:endParaRPr lang="es-CR" sz="15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buNone/>
                      </a:pPr>
                      <a:endParaRPr lang="es-CR" sz="15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buNone/>
                      </a:pPr>
                      <a:endParaRPr lang="es-CR" sz="15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buNone/>
                      </a:pPr>
                      <a:r>
                        <a:rPr lang="es-CR" sz="15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524573923"/>
                  </a:ext>
                </a:extLst>
              </a:tr>
              <a:tr h="222353">
                <a:tc>
                  <a:txBody>
                    <a:bodyPr/>
                    <a:lstStyle/>
                    <a:p>
                      <a:pPr algn="l" fontAlgn="b">
                        <a:buNone/>
                      </a:pPr>
                      <a:r>
                        <a:rPr lang="es-CR" sz="1500" b="1" i="0" u="none" strike="noStrike">
                          <a:effectLst/>
                          <a:latin typeface="Calibri Light" panose="020F0302020204030204" pitchFamily="34" charset="0"/>
                        </a:rPr>
                        <a:t>Exportación</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500" b="0" i="0" u="none" strike="noStrike">
                          <a:effectLst/>
                          <a:latin typeface="Calibri Light" panose="020F0302020204030204" pitchFamily="34" charset="0"/>
                        </a:rPr>
                        <a:t>1,369,411</a:t>
                      </a:r>
                    </a:p>
                  </a:txBody>
                  <a:tcPr marL="0" marR="0" marT="0" marB="0" anchor="b">
                    <a:lnL>
                      <a:noFill/>
                    </a:lnL>
                    <a:lnR>
                      <a:noFill/>
                    </a:lnR>
                    <a:lnT>
                      <a:noFill/>
                    </a:lnT>
                    <a:lnB>
                      <a:noFill/>
                    </a:lnB>
                    <a:noFill/>
                  </a:tcPr>
                </a:tc>
                <a:tc>
                  <a:txBody>
                    <a:bodyPr/>
                    <a:lstStyle/>
                    <a:p>
                      <a:pPr algn="ctr" fontAlgn="ctr">
                        <a:buNone/>
                      </a:pPr>
                      <a:r>
                        <a:rPr lang="es-CR" sz="1500" b="0" i="0" u="none" strike="noStrike">
                          <a:effectLst/>
                          <a:latin typeface="Calibri Light" panose="020F0302020204030204" pitchFamily="34" charset="0"/>
                        </a:rPr>
                        <a:t>$301.55 </a:t>
                      </a:r>
                    </a:p>
                  </a:txBody>
                  <a:tcPr marL="0" marR="0" marT="0" marB="0" anchor="ctr">
                    <a:lnL>
                      <a:noFill/>
                    </a:lnL>
                    <a:lnR>
                      <a:noFill/>
                    </a:lnR>
                    <a:lnT>
                      <a:noFill/>
                    </a:lnT>
                    <a:lnB>
                      <a:noFill/>
                    </a:lnB>
                    <a:noFill/>
                  </a:tcPr>
                </a:tc>
                <a:tc>
                  <a:txBody>
                    <a:bodyPr/>
                    <a:lstStyle/>
                    <a:p>
                      <a:pPr algn="l" fontAlgn="b">
                        <a:buNone/>
                      </a:pPr>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r>
                        <a:rPr lang="es-CR" sz="1500" b="0" i="0" u="none" strike="noStrike">
                          <a:effectLst/>
                          <a:latin typeface="Calibri Light" panose="020F0302020204030204" pitchFamily="34" charset="0"/>
                        </a:rPr>
                        <a:t>79.67</a:t>
                      </a:r>
                    </a:p>
                  </a:txBody>
                  <a:tcPr marL="0" marR="0" marT="0" marB="0" anchor="b">
                    <a:lnL>
                      <a:noFill/>
                    </a:lnL>
                    <a:lnR>
                      <a:noFill/>
                    </a:lnR>
                    <a:lnT>
                      <a:noFill/>
                    </a:lnT>
                    <a:lnB>
                      <a:noFill/>
                    </a:lnB>
                    <a:noFill/>
                  </a:tcPr>
                </a:tc>
                <a:tc>
                  <a:txBody>
                    <a:bodyPr/>
                    <a:lstStyle/>
                    <a:p>
                      <a:pPr algn="l" fontAlgn="b">
                        <a:buNone/>
                      </a:pPr>
                      <a:r>
                        <a:rPr lang="es-CR" sz="15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883526848"/>
                  </a:ext>
                </a:extLst>
              </a:tr>
              <a:tr h="222353">
                <a:tc>
                  <a:txBody>
                    <a:bodyPr/>
                    <a:lstStyle/>
                    <a:p>
                      <a:pPr algn="l" fontAlgn="b">
                        <a:buNone/>
                      </a:pPr>
                      <a:r>
                        <a:rPr lang="es-CR" sz="1500" b="1" i="0" u="none" strike="noStrike">
                          <a:effectLst/>
                          <a:latin typeface="Calibri Light" panose="020F0302020204030204" pitchFamily="34" charset="0"/>
                        </a:rPr>
                        <a:t>Consignación Exportación</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500" b="0" i="0" u="none" strike="noStrike">
                          <a:effectLst/>
                          <a:latin typeface="Calibri Light" panose="020F0302020204030204" pitchFamily="34" charset="0"/>
                        </a:rPr>
                        <a:t>5,204</a:t>
                      </a:r>
                    </a:p>
                  </a:txBody>
                  <a:tcPr marL="0" marR="0" marT="0" marB="0" anchor="b">
                    <a:lnL>
                      <a:noFill/>
                    </a:lnL>
                    <a:lnR>
                      <a:noFill/>
                    </a:lnR>
                    <a:lnT>
                      <a:noFill/>
                    </a:lnT>
                    <a:lnB>
                      <a:noFill/>
                    </a:lnB>
                    <a:noFill/>
                  </a:tcPr>
                </a:tc>
                <a:tc>
                  <a:txBody>
                    <a:bodyPr/>
                    <a:lstStyle/>
                    <a:p>
                      <a:pPr algn="ctr" fontAlgn="b">
                        <a:buNone/>
                      </a:pPr>
                      <a:r>
                        <a:rPr lang="es-CR" sz="1500" b="0" i="0" u="none" strike="noStrike">
                          <a:effectLst/>
                          <a:latin typeface="Calibri Light" panose="020F0302020204030204" pitchFamily="34" charset="0"/>
                        </a:rPr>
                        <a:t>***</a:t>
                      </a:r>
                    </a:p>
                  </a:txBody>
                  <a:tcPr marL="0" marR="0" marT="0" marB="0" anchor="b">
                    <a:lnL>
                      <a:noFill/>
                    </a:lnL>
                    <a:lnR>
                      <a:noFill/>
                    </a:lnR>
                    <a:lnT>
                      <a:noFill/>
                    </a:lnT>
                    <a:lnB>
                      <a:noFill/>
                    </a:lnB>
                    <a:noFill/>
                  </a:tcPr>
                </a:tc>
                <a:tc>
                  <a:txBody>
                    <a:bodyPr/>
                    <a:lstStyle/>
                    <a:p>
                      <a:pPr algn="ctr" fontAlgn="b">
                        <a:buNone/>
                      </a:pPr>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r>
                        <a:rPr lang="es-CR" sz="1500" b="0" i="0" u="none" strike="noStrike">
                          <a:effectLst/>
                          <a:latin typeface="Calibri Light" panose="020F0302020204030204" pitchFamily="34" charset="0"/>
                        </a:rPr>
                        <a:t>0.30</a:t>
                      </a:r>
                    </a:p>
                  </a:txBody>
                  <a:tcPr marL="0" marR="0" marT="0" marB="0" anchor="b">
                    <a:lnL>
                      <a:noFill/>
                    </a:lnL>
                    <a:lnR>
                      <a:noFill/>
                    </a:lnR>
                    <a:lnT>
                      <a:noFill/>
                    </a:lnT>
                    <a:lnB>
                      <a:noFill/>
                    </a:lnB>
                    <a:noFill/>
                  </a:tcPr>
                </a:tc>
                <a:tc>
                  <a:txBody>
                    <a:bodyPr/>
                    <a:lstStyle/>
                    <a:p>
                      <a:pPr algn="l" fontAlgn="b">
                        <a:buNone/>
                      </a:pPr>
                      <a:r>
                        <a:rPr lang="es-CR" sz="15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3922696703"/>
                  </a:ext>
                </a:extLst>
              </a:tr>
              <a:tr h="222353">
                <a:tc>
                  <a:txBody>
                    <a:bodyPr/>
                    <a:lstStyle/>
                    <a:p>
                      <a:pPr algn="l" fontAlgn="b">
                        <a:buNone/>
                      </a:pPr>
                      <a:r>
                        <a:rPr lang="es-CR" sz="1500" b="1" i="0" u="none" strike="noStrike">
                          <a:effectLst/>
                          <a:latin typeface="Calibri Light" panose="020F0302020204030204" pitchFamily="34" charset="0"/>
                        </a:rPr>
                        <a:t>Consumo Nacional</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500" b="0" i="0" u="none" strike="noStrike">
                          <a:effectLst/>
                          <a:latin typeface="Calibri Light" panose="020F0302020204030204" pitchFamily="34" charset="0"/>
                        </a:rPr>
                        <a:t>155,555</a:t>
                      </a:r>
                    </a:p>
                  </a:txBody>
                  <a:tcPr marL="0" marR="0" marT="0" marB="0" anchor="b">
                    <a:lnL>
                      <a:noFill/>
                    </a:lnL>
                    <a:lnR>
                      <a:noFill/>
                    </a:lnR>
                    <a:lnT>
                      <a:noFill/>
                    </a:lnT>
                    <a:lnB>
                      <a:noFill/>
                    </a:lnB>
                    <a:noFill/>
                  </a:tcPr>
                </a:tc>
                <a:tc>
                  <a:txBody>
                    <a:bodyPr/>
                    <a:lstStyle/>
                    <a:p>
                      <a:pPr algn="ctr" fontAlgn="ctr">
                        <a:buNone/>
                      </a:pPr>
                      <a:r>
                        <a:rPr lang="es-CR" sz="1500" b="0" i="0" u="none" strike="noStrike">
                          <a:effectLst/>
                          <a:latin typeface="Calibri Light" panose="020F0302020204030204" pitchFamily="34" charset="0"/>
                        </a:rPr>
                        <a:t>₡3,127.19 </a:t>
                      </a:r>
                    </a:p>
                  </a:txBody>
                  <a:tcPr marL="0" marR="0" marT="0" marB="0" anchor="ctr">
                    <a:lnL>
                      <a:noFill/>
                    </a:lnL>
                    <a:lnR>
                      <a:noFill/>
                    </a:lnR>
                    <a:lnT>
                      <a:noFill/>
                    </a:lnT>
                    <a:lnB>
                      <a:noFill/>
                    </a:lnB>
                    <a:noFill/>
                  </a:tcPr>
                </a:tc>
                <a:tc>
                  <a:txBody>
                    <a:bodyPr/>
                    <a:lstStyle/>
                    <a:p>
                      <a:pPr algn="ctr" fontAlgn="ctr">
                        <a:buNone/>
                      </a:pPr>
                      <a:r>
                        <a:rPr lang="es-CR" sz="1500" b="1" i="0" u="none" strike="noStrike">
                          <a:solidFill>
                            <a:srgbClr val="0000FF"/>
                          </a:solidFill>
                          <a:effectLst/>
                          <a:latin typeface="Calibri Light" panose="020F0302020204030204" pitchFamily="34" charset="0"/>
                        </a:rPr>
                        <a:t>$281.37 </a:t>
                      </a:r>
                    </a:p>
                  </a:txBody>
                  <a:tcPr marL="0" marR="0" marT="0" marB="0" anchor="ctr">
                    <a:lnL>
                      <a:noFill/>
                    </a:lnL>
                    <a:lnR>
                      <a:noFill/>
                    </a:lnR>
                    <a:lnT>
                      <a:noFill/>
                    </a:lnT>
                    <a:lnB>
                      <a:noFill/>
                    </a:lnB>
                    <a:noFill/>
                  </a:tcPr>
                </a:tc>
                <a:tc>
                  <a:txBody>
                    <a:bodyPr/>
                    <a:lstStyle/>
                    <a:p>
                      <a:pPr algn="ctr" fontAlgn="b">
                        <a:buNone/>
                      </a:pPr>
                      <a:r>
                        <a:rPr lang="es-CR" sz="1500" b="0" i="0" u="none" strike="noStrike">
                          <a:effectLst/>
                          <a:latin typeface="Calibri Light" panose="020F0302020204030204" pitchFamily="34" charset="0"/>
                        </a:rPr>
                        <a:t>9.05</a:t>
                      </a:r>
                    </a:p>
                  </a:txBody>
                  <a:tcPr marL="0" marR="0" marT="0" marB="0" anchor="b">
                    <a:lnL>
                      <a:noFill/>
                    </a:lnL>
                    <a:lnR>
                      <a:noFill/>
                    </a:lnR>
                    <a:lnT>
                      <a:noFill/>
                    </a:lnT>
                    <a:lnB>
                      <a:noFill/>
                    </a:lnB>
                    <a:noFill/>
                  </a:tcPr>
                </a:tc>
                <a:tc>
                  <a:txBody>
                    <a:bodyPr/>
                    <a:lstStyle/>
                    <a:p>
                      <a:pPr algn="l" fontAlgn="b">
                        <a:buNone/>
                      </a:pPr>
                      <a:r>
                        <a:rPr lang="es-CR" sz="15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3225270172"/>
                  </a:ext>
                </a:extLst>
              </a:tr>
              <a:tr h="222353">
                <a:tc>
                  <a:txBody>
                    <a:bodyPr/>
                    <a:lstStyle/>
                    <a:p>
                      <a:pPr algn="l" fontAlgn="b">
                        <a:buNone/>
                      </a:pPr>
                      <a:r>
                        <a:rPr lang="es-CR" sz="1500" b="1" i="0" u="none" strike="noStrike">
                          <a:effectLst/>
                          <a:latin typeface="Calibri Light" panose="020F0302020204030204" pitchFamily="34" charset="0"/>
                        </a:rPr>
                        <a:t>Consignación Consumo Nacional </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500" b="0" i="0" u="none" strike="noStrike">
                          <a:effectLst/>
                          <a:latin typeface="Calibri Light" panose="020F0302020204030204" pitchFamily="34" charset="0"/>
                        </a:rPr>
                        <a:t>333</a:t>
                      </a:r>
                    </a:p>
                  </a:txBody>
                  <a:tcPr marL="0" marR="0" marT="0" marB="0" anchor="b">
                    <a:lnL>
                      <a:noFill/>
                    </a:lnL>
                    <a:lnR>
                      <a:noFill/>
                    </a:lnR>
                    <a:lnT>
                      <a:noFill/>
                    </a:lnT>
                    <a:lnB>
                      <a:noFill/>
                    </a:lnB>
                    <a:noFill/>
                  </a:tcPr>
                </a:tc>
                <a:tc>
                  <a:txBody>
                    <a:bodyPr/>
                    <a:lstStyle/>
                    <a:p>
                      <a:pPr algn="l" fontAlgn="b">
                        <a:buNone/>
                      </a:pPr>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l" fontAlgn="b">
                        <a:buNone/>
                      </a:pPr>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r>
                        <a:rPr lang="es-CR" sz="1500" b="0" i="0" u="none" strike="noStrike">
                          <a:effectLst/>
                          <a:latin typeface="Calibri Light" panose="020F0302020204030204" pitchFamily="34" charset="0"/>
                        </a:rPr>
                        <a:t>0.02</a:t>
                      </a:r>
                    </a:p>
                  </a:txBody>
                  <a:tcPr marL="0" marR="0" marT="0" marB="0" anchor="b">
                    <a:lnL>
                      <a:noFill/>
                    </a:lnL>
                    <a:lnR>
                      <a:noFill/>
                    </a:lnR>
                    <a:lnT>
                      <a:noFill/>
                    </a:lnT>
                    <a:lnB>
                      <a:noFill/>
                    </a:lnB>
                    <a:noFill/>
                  </a:tcPr>
                </a:tc>
                <a:tc>
                  <a:txBody>
                    <a:bodyPr/>
                    <a:lstStyle/>
                    <a:p>
                      <a:pPr algn="l" fontAlgn="b">
                        <a:buNone/>
                      </a:pPr>
                      <a:r>
                        <a:rPr lang="es-CR" sz="15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3350016663"/>
                  </a:ext>
                </a:extLst>
              </a:tr>
              <a:tr h="222353">
                <a:tc>
                  <a:txBody>
                    <a:bodyPr/>
                    <a:lstStyle/>
                    <a:p>
                      <a:pPr algn="l" fontAlgn="b">
                        <a:buNone/>
                      </a:pPr>
                      <a:r>
                        <a:rPr lang="es-CR" sz="1500" b="1" i="0" u="none" strike="noStrike">
                          <a:effectLst/>
                          <a:latin typeface="Calibri Light" panose="020F0302020204030204" pitchFamily="34" charset="0"/>
                        </a:rPr>
                        <a:t>Total Vendido </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500" b="1" i="0" u="none" strike="noStrike">
                          <a:solidFill>
                            <a:srgbClr val="0000FF"/>
                          </a:solidFill>
                          <a:effectLst/>
                          <a:latin typeface="Calibri Light" panose="020F0302020204030204" pitchFamily="34" charset="0"/>
                        </a:rPr>
                        <a:t>1,530,503</a:t>
                      </a:r>
                    </a:p>
                  </a:txBody>
                  <a:tcPr marL="0" marR="0" marT="0" marB="0" anchor="b">
                    <a:lnL>
                      <a:noFill/>
                    </a:lnL>
                    <a:lnR>
                      <a:noFill/>
                    </a:lnR>
                    <a:lnT>
                      <a:noFill/>
                    </a:lnT>
                    <a:lnB>
                      <a:noFill/>
                    </a:lnB>
                    <a:noFill/>
                  </a:tcPr>
                </a:tc>
                <a:tc>
                  <a:txBody>
                    <a:bodyPr/>
                    <a:lstStyle/>
                    <a:p>
                      <a:pPr algn="ctr" fontAlgn="b">
                        <a:buNone/>
                      </a:pPr>
                      <a:r>
                        <a:rPr lang="es-CR" sz="1500" b="0" i="0" u="none" strike="noStrike">
                          <a:effectLst/>
                          <a:latin typeface="Calibri Light" panose="020F0302020204030204" pitchFamily="34" charset="0"/>
                        </a:rPr>
                        <a:t>***</a:t>
                      </a:r>
                    </a:p>
                  </a:txBody>
                  <a:tcPr marL="0" marR="0" marT="0" marB="0" anchor="b">
                    <a:lnL>
                      <a:noFill/>
                    </a:lnL>
                    <a:lnR>
                      <a:noFill/>
                    </a:lnR>
                    <a:lnT>
                      <a:noFill/>
                    </a:lnT>
                    <a:lnB>
                      <a:noFill/>
                    </a:lnB>
                    <a:noFill/>
                  </a:tcPr>
                </a:tc>
                <a:tc>
                  <a:txBody>
                    <a:bodyPr/>
                    <a:lstStyle/>
                    <a:p>
                      <a:pPr algn="ctr" fontAlgn="b">
                        <a:buNone/>
                      </a:pPr>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r>
                        <a:rPr lang="es-CR" sz="1500" b="1" i="0" u="none" strike="noStrike">
                          <a:solidFill>
                            <a:srgbClr val="0000FF"/>
                          </a:solidFill>
                          <a:effectLst/>
                          <a:latin typeface="Calibri Light" panose="020F0302020204030204" pitchFamily="34" charset="0"/>
                        </a:rPr>
                        <a:t>89.04</a:t>
                      </a:r>
                    </a:p>
                  </a:txBody>
                  <a:tcPr marL="0" marR="0" marT="0" marB="0" anchor="b">
                    <a:lnL>
                      <a:noFill/>
                    </a:lnL>
                    <a:lnR>
                      <a:noFill/>
                    </a:lnR>
                    <a:lnT>
                      <a:noFill/>
                    </a:lnT>
                    <a:lnB>
                      <a:noFill/>
                    </a:lnB>
                    <a:noFill/>
                  </a:tcPr>
                </a:tc>
                <a:tc>
                  <a:txBody>
                    <a:bodyPr/>
                    <a:lstStyle/>
                    <a:p>
                      <a:pPr algn="l" fontAlgn="b">
                        <a:buNone/>
                      </a:pPr>
                      <a:r>
                        <a:rPr lang="es-CR" sz="15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183732176"/>
                  </a:ext>
                </a:extLst>
              </a:tr>
              <a:tr h="222353">
                <a:tc>
                  <a:txBody>
                    <a:bodyPr/>
                    <a:lstStyle/>
                    <a:p>
                      <a:pPr algn="l" fontAlgn="b">
                        <a:buNone/>
                      </a:pPr>
                      <a:r>
                        <a:rPr lang="es-CR" sz="1500" b="1" i="0" u="none" strike="noStrike">
                          <a:effectLst/>
                          <a:latin typeface="Calibri Light" panose="020F0302020204030204" pitchFamily="34" charset="0"/>
                        </a:rPr>
                        <a:t>Por Vender</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500" b="1" i="0" u="none" strike="noStrike">
                          <a:solidFill>
                            <a:srgbClr val="0000FF"/>
                          </a:solidFill>
                          <a:effectLst/>
                          <a:latin typeface="Calibri Light" panose="020F0302020204030204" pitchFamily="34" charset="0"/>
                        </a:rPr>
                        <a:t>188,412</a:t>
                      </a:r>
                    </a:p>
                  </a:txBody>
                  <a:tcPr marL="0" marR="0" marT="0" marB="0" anchor="b">
                    <a:lnL>
                      <a:noFill/>
                    </a:lnL>
                    <a:lnR>
                      <a:noFill/>
                    </a:lnR>
                    <a:lnT>
                      <a:noFill/>
                    </a:lnT>
                    <a:lnB>
                      <a:noFill/>
                    </a:lnB>
                    <a:noFill/>
                  </a:tcPr>
                </a:tc>
                <a:tc>
                  <a:txBody>
                    <a:bodyPr/>
                    <a:lstStyle/>
                    <a:p>
                      <a:pPr algn="ctr" fontAlgn="b">
                        <a:buNone/>
                      </a:pPr>
                      <a:r>
                        <a:rPr lang="es-CR" sz="1500" b="0" i="0" u="none" strike="noStrike">
                          <a:effectLst/>
                          <a:latin typeface="Calibri Light" panose="020F0302020204030204" pitchFamily="34" charset="0"/>
                        </a:rPr>
                        <a:t>***</a:t>
                      </a:r>
                    </a:p>
                  </a:txBody>
                  <a:tcPr marL="0" marR="0" marT="0" marB="0" anchor="b">
                    <a:lnL>
                      <a:noFill/>
                    </a:lnL>
                    <a:lnR>
                      <a:noFill/>
                    </a:lnR>
                    <a:lnT>
                      <a:noFill/>
                    </a:lnT>
                    <a:lnB>
                      <a:noFill/>
                    </a:lnB>
                    <a:noFill/>
                  </a:tcPr>
                </a:tc>
                <a:tc>
                  <a:txBody>
                    <a:bodyPr/>
                    <a:lstStyle/>
                    <a:p>
                      <a:pPr algn="ctr" fontAlgn="b">
                        <a:buNone/>
                      </a:pPr>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r>
                        <a:rPr lang="es-CR" sz="1500" b="1" i="0" u="none" strike="noStrike">
                          <a:solidFill>
                            <a:srgbClr val="0000FF"/>
                          </a:solidFill>
                          <a:effectLst/>
                          <a:latin typeface="Calibri Light" panose="020F0302020204030204" pitchFamily="34" charset="0"/>
                        </a:rPr>
                        <a:t>10.96</a:t>
                      </a:r>
                    </a:p>
                  </a:txBody>
                  <a:tcPr marL="0" marR="0" marT="0" marB="0" anchor="b">
                    <a:lnL>
                      <a:noFill/>
                    </a:lnL>
                    <a:lnR>
                      <a:noFill/>
                    </a:lnR>
                    <a:lnT>
                      <a:noFill/>
                    </a:lnT>
                    <a:lnB>
                      <a:noFill/>
                    </a:lnB>
                    <a:noFill/>
                  </a:tcPr>
                </a:tc>
                <a:tc>
                  <a:txBody>
                    <a:bodyPr/>
                    <a:lstStyle/>
                    <a:p>
                      <a:pPr algn="l" fontAlgn="b">
                        <a:buNone/>
                      </a:pPr>
                      <a:r>
                        <a:rPr lang="es-CR" sz="15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2974176504"/>
                  </a:ext>
                </a:extLst>
              </a:tr>
              <a:tr h="233448">
                <a:tc>
                  <a:txBody>
                    <a:bodyPr/>
                    <a:lstStyle/>
                    <a:p>
                      <a:pPr algn="l" fontAlgn="b">
                        <a:buNone/>
                      </a:pPr>
                      <a:r>
                        <a:rPr lang="es-CR" sz="1500" b="1" i="0" u="none" strike="noStrike">
                          <a:effectLst/>
                          <a:latin typeface="Calibri Light" panose="020F0302020204030204" pitchFamily="34" charset="0"/>
                        </a:rPr>
                        <a:t>Exportado</a:t>
                      </a:r>
                      <a:r>
                        <a:rPr lang="es-CR" sz="1500" b="0" i="0" u="none" strike="noStrike" baseline="30000">
                          <a:effectLst/>
                          <a:latin typeface="Calibri Light" panose="020F0302020204030204" pitchFamily="34" charset="0"/>
                        </a:rPr>
                        <a:t> </a:t>
                      </a:r>
                      <a:endParaRPr lang="es-CR" sz="1500" b="1" i="0" u="none" strike="noStrike">
                        <a:effectLst/>
                        <a:latin typeface="Calibri Light" panose="020F0302020204030204" pitchFamily="34" charset="0"/>
                      </a:endParaRP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500" b="1" i="0" u="none" strike="noStrike">
                          <a:solidFill>
                            <a:srgbClr val="0000FF"/>
                          </a:solidFill>
                          <a:effectLst/>
                          <a:latin typeface="Calibri Light" panose="020F0302020204030204" pitchFamily="34" charset="0"/>
                        </a:rPr>
                        <a:t>1,010,105</a:t>
                      </a:r>
                    </a:p>
                  </a:txBody>
                  <a:tcPr marL="0" marR="0" marT="0" marB="0" anchor="b">
                    <a:lnL>
                      <a:noFill/>
                    </a:lnL>
                    <a:lnR>
                      <a:noFill/>
                    </a:lnR>
                    <a:lnT>
                      <a:noFill/>
                    </a:lnT>
                    <a:lnB>
                      <a:noFill/>
                    </a:lnB>
                    <a:noFill/>
                  </a:tcPr>
                </a:tc>
                <a:tc>
                  <a:txBody>
                    <a:bodyPr/>
                    <a:lstStyle/>
                    <a:p>
                      <a:pPr algn="ctr" fontAlgn="b">
                        <a:buNone/>
                      </a:pPr>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endParaRPr lang="es-CR" sz="1500" b="1" i="0" u="none" strike="noStrike">
                        <a:solidFill>
                          <a:srgbClr val="0000FF"/>
                        </a:solidFill>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r>
                        <a:rPr lang="es-CR" sz="1500" b="0" i="0" u="none" strike="noStrike">
                          <a:effectLst/>
                          <a:latin typeface="Calibri Light" panose="020F0302020204030204" pitchFamily="34" charset="0"/>
                        </a:rPr>
                        <a:t>73</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407580392"/>
                  </a:ext>
                </a:extLst>
              </a:tr>
              <a:tr h="233448">
                <a:tc>
                  <a:txBody>
                    <a:bodyPr/>
                    <a:lstStyle/>
                    <a:p>
                      <a:pPr algn="l" fontAlgn="b">
                        <a:buNone/>
                      </a:pPr>
                      <a:r>
                        <a:rPr lang="es-CR" sz="1500" b="1" i="0" u="none" strike="noStrike">
                          <a:effectLst/>
                          <a:latin typeface="Calibri Light" panose="020F0302020204030204" pitchFamily="34" charset="0"/>
                        </a:rPr>
                        <a:t>Por Exportar</a:t>
                      </a:r>
                      <a:r>
                        <a:rPr lang="es-CR" sz="1500" b="0" i="0" u="none" strike="noStrike" baseline="30000">
                          <a:effectLst/>
                          <a:latin typeface="Calibri Light" panose="020F0302020204030204" pitchFamily="34" charset="0"/>
                        </a:rPr>
                        <a:t> </a:t>
                      </a:r>
                      <a:endParaRPr lang="es-CR" sz="1500" b="1" i="0" u="none" strike="noStrike">
                        <a:effectLst/>
                        <a:latin typeface="Calibri Light" panose="020F0302020204030204" pitchFamily="34" charset="0"/>
                      </a:endParaRP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500" b="0" i="0" u="none" strike="noStrike">
                          <a:effectLst/>
                          <a:latin typeface="Calibri Light" panose="020F0302020204030204" pitchFamily="34" charset="0"/>
                        </a:rPr>
                        <a:t>364,510</a:t>
                      </a:r>
                    </a:p>
                  </a:txBody>
                  <a:tcPr marL="0" marR="0" marT="0" marB="0" anchor="b">
                    <a:lnL>
                      <a:noFill/>
                    </a:lnL>
                    <a:lnR>
                      <a:noFill/>
                    </a:lnR>
                    <a:lnT>
                      <a:noFill/>
                    </a:lnT>
                    <a:lnB>
                      <a:noFill/>
                    </a:lnB>
                    <a:noFill/>
                  </a:tcPr>
                </a:tc>
                <a:tc>
                  <a:txBody>
                    <a:bodyPr/>
                    <a:lstStyle/>
                    <a:p>
                      <a:pPr algn="ctr" fontAlgn="b">
                        <a:buNone/>
                      </a:pPr>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r>
                        <a:rPr lang="es-CR" sz="1500" b="0" i="0" u="none" strike="noStrike">
                          <a:effectLst/>
                          <a:latin typeface="Calibri Light" panose="020F0302020204030204" pitchFamily="34" charset="0"/>
                        </a:rPr>
                        <a:t>27</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3964386238"/>
                  </a:ext>
                </a:extLst>
              </a:tr>
              <a:tr h="222353">
                <a:tc>
                  <a:txBody>
                    <a:bodyPr/>
                    <a:lstStyle/>
                    <a:p>
                      <a:pPr algn="l" fontAlgn="b">
                        <a:buNone/>
                      </a:pPr>
                      <a:r>
                        <a:rPr lang="es-CR" sz="1500" b="1" i="0" u="none" strike="noStrike">
                          <a:effectLst/>
                          <a:latin typeface="Calibri Light" panose="020F0302020204030204" pitchFamily="34" charset="0"/>
                        </a:rPr>
                        <a:t>Total</a:t>
                      </a:r>
                    </a:p>
                  </a:txBody>
                  <a:tcPr marL="0" marR="0" marT="0"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500" b="0" i="0" u="none" strike="noStrike">
                          <a:effectLst/>
                          <a:latin typeface="Calibri Light" panose="020F0302020204030204" pitchFamily="34" charset="0"/>
                        </a:rPr>
                        <a:t>1,718,915</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500" b="0" i="0" u="none" strike="noStrike">
                          <a:effectLst/>
                          <a:latin typeface="Calibri Light" panose="020F0302020204030204" pitchFamily="34" charset="0"/>
                        </a:rPr>
                        <a:t>***</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500" b="0" i="0" u="none" strike="noStrike">
                          <a:effectLst/>
                          <a:latin typeface="Calibri Light" panose="020F0302020204030204" pitchFamily="34" charset="0"/>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500" b="0" i="0" u="none" strike="noStrike">
                          <a:effectLst/>
                          <a:latin typeface="Calibri Light" panose="020F0302020204030204" pitchFamily="34" charset="0"/>
                        </a:rPr>
                        <a:t>100.00</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buNone/>
                      </a:pPr>
                      <a:r>
                        <a:rPr lang="es-CR" sz="15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23378178"/>
                  </a:ext>
                </a:extLst>
              </a:tr>
              <a:tr h="222353">
                <a:tc>
                  <a:txBody>
                    <a:bodyPr/>
                    <a:lstStyle/>
                    <a:p>
                      <a:pPr algn="l" fontAlgn="b">
                        <a:buNone/>
                      </a:pPr>
                      <a:endParaRPr lang="es-CR" sz="15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5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5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5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5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5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57679826"/>
                  </a:ext>
                </a:extLst>
              </a:tr>
              <a:tr h="667059">
                <a:tc gridSpan="6">
                  <a:txBody>
                    <a:bodyPr/>
                    <a:lstStyle/>
                    <a:p>
                      <a:pPr algn="l" fontAlgn="t">
                        <a:buNone/>
                      </a:pPr>
                      <a:r>
                        <a:rPr lang="es-ES" sz="1500" b="0" i="0" u="none" strike="noStrike" dirty="0">
                          <a:effectLst/>
                          <a:latin typeface="Calibri Light" panose="020F0302020204030204" pitchFamily="34" charset="0"/>
                        </a:rPr>
                        <a:t>Resumen de comercialización de café, tanto de Consumo Nacional como de Exportación, se detalla las ventas en consignación y con precio fijo, el total vendido en U. De 46 kg se calcula de acuerdo con la fruta reportada en esta cosecha y, para su conversión a kg, se aplica el rendimiento de la cosecha 2023-2024 o informado por las Firmas beneficiadoras en esta cosecha.</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extLst>
                  <a:ext uri="{0D108BD9-81ED-4DB2-BD59-A6C34878D82A}">
                    <a16:rowId xmlns:a16="http://schemas.microsoft.com/office/drawing/2014/main" val="1973298853"/>
                  </a:ext>
                </a:extLst>
              </a:tr>
            </a:tbl>
          </a:graphicData>
        </a:graphic>
      </p:graphicFrame>
      <p:graphicFrame>
        <p:nvGraphicFramePr>
          <p:cNvPr id="16" name="Tabla 15">
            <a:extLst>
              <a:ext uri="{FF2B5EF4-FFF2-40B4-BE49-F238E27FC236}">
                <a16:creationId xmlns:a16="http://schemas.microsoft.com/office/drawing/2014/main" id="{693E9638-EC28-D3F8-BF1C-E01AEE5D452A}"/>
              </a:ext>
            </a:extLst>
          </p:cNvPr>
          <p:cNvGraphicFramePr>
            <a:graphicFrameLocks noGrp="1"/>
          </p:cNvGraphicFramePr>
          <p:nvPr>
            <p:extLst>
              <p:ext uri="{D42A27DB-BD31-4B8C-83A1-F6EECF244321}">
                <p14:modId xmlns:p14="http://schemas.microsoft.com/office/powerpoint/2010/main" val="3048388042"/>
              </p:ext>
            </p:extLst>
          </p:nvPr>
        </p:nvGraphicFramePr>
        <p:xfrm>
          <a:off x="1120386" y="5293277"/>
          <a:ext cx="6548497" cy="548640"/>
        </p:xfrm>
        <a:graphic>
          <a:graphicData uri="http://schemas.openxmlformats.org/drawingml/2006/table">
            <a:tbl>
              <a:tblPr/>
              <a:tblGrid>
                <a:gridCol w="6548497">
                  <a:extLst>
                    <a:ext uri="{9D8B030D-6E8A-4147-A177-3AD203B41FA5}">
                      <a16:colId xmlns:a16="http://schemas.microsoft.com/office/drawing/2014/main" val="604569674"/>
                    </a:ext>
                  </a:extLst>
                </a:gridCol>
              </a:tblGrid>
              <a:tr h="169045">
                <a:tc>
                  <a:txBody>
                    <a:bodyPr/>
                    <a:lstStyle/>
                    <a:p>
                      <a:pPr algn="l" fontAlgn="ctr">
                        <a:buNone/>
                      </a:pPr>
                      <a:r>
                        <a:rPr lang="es-ES" sz="1200" b="1" i="0" u="none" strike="noStrike">
                          <a:effectLst/>
                          <a:latin typeface="Calibri Light" panose="020F0302020204030204" pitchFamily="34" charset="0"/>
                        </a:rPr>
                        <a:t>Por vender (estimación): 37% Exportación (69 mil sacos 46 kg).</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498075633"/>
                  </a:ext>
                </a:extLst>
              </a:tr>
              <a:tr h="142040">
                <a:tc>
                  <a:txBody>
                    <a:bodyPr/>
                    <a:lstStyle/>
                    <a:p>
                      <a:pPr algn="l" fontAlgn="b">
                        <a:buNone/>
                      </a:pPr>
                      <a:endParaRPr lang="es-CR" sz="1200" b="0" i="0" u="none" strike="noStrike">
                        <a:effectLst/>
                        <a:latin typeface="Arial" panose="020B0604020202020204" pitchFamily="34" charset="0"/>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541357418"/>
                  </a:ext>
                </a:extLst>
              </a:tr>
              <a:tr h="169045">
                <a:tc>
                  <a:txBody>
                    <a:bodyPr/>
                    <a:lstStyle/>
                    <a:p>
                      <a:pPr algn="l" fontAlgn="ctr">
                        <a:buNone/>
                      </a:pPr>
                      <a:r>
                        <a:rPr lang="es-ES" sz="1200" b="1" i="0" u="none" strike="noStrike" dirty="0">
                          <a:effectLst/>
                          <a:latin typeface="Calibri Light" panose="020F0302020204030204" pitchFamily="34" charset="0"/>
                        </a:rPr>
                        <a:t>Por vender (estimación): 63% Consumo Nacional (119 mil sacos 46 kg).</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178523356"/>
                  </a:ext>
                </a:extLst>
              </a:tr>
            </a:tbl>
          </a:graphicData>
        </a:graphic>
      </p:graphicFrame>
    </p:spTree>
    <p:extLst>
      <p:ext uri="{BB962C8B-B14F-4D97-AF65-F5344CB8AC3E}">
        <p14:creationId xmlns:p14="http://schemas.microsoft.com/office/powerpoint/2010/main" val="1041385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67B931-A5BA-F8CC-C088-F0E2E2FBF799}"/>
            </a:ext>
          </a:extLst>
        </p:cNvPr>
        <p:cNvGrpSpPr/>
        <p:nvPr/>
      </p:nvGrpSpPr>
      <p:grpSpPr>
        <a:xfrm>
          <a:off x="0" y="0"/>
          <a:ext cx="0" cy="0"/>
          <a:chOff x="0" y="0"/>
          <a:chExt cx="0" cy="0"/>
        </a:xfrm>
      </p:grpSpPr>
      <p:sp>
        <p:nvSpPr>
          <p:cNvPr id="8" name="CuadroTexto 7">
            <a:extLst>
              <a:ext uri="{FF2B5EF4-FFF2-40B4-BE49-F238E27FC236}">
                <a16:creationId xmlns:a16="http://schemas.microsoft.com/office/drawing/2014/main" id="{832C7A40-2FA5-F657-8BE4-67E107BCFF48}"/>
              </a:ext>
            </a:extLst>
          </p:cNvPr>
          <p:cNvSpPr txBox="1"/>
          <p:nvPr/>
        </p:nvSpPr>
        <p:spPr>
          <a:xfrm>
            <a:off x="0" y="218"/>
            <a:ext cx="7603200" cy="480131"/>
          </a:xfrm>
          <a:prstGeom prst="rect">
            <a:avLst/>
          </a:prstGeom>
          <a:solidFill>
            <a:srgbClr val="499057"/>
          </a:solidFill>
        </p:spPr>
        <p:txBody>
          <a:bodyPr wrap="square" rtlCol="0">
            <a:spAutoFit/>
          </a:bodyPr>
          <a:lstStyle>
            <a:defPPr>
              <a:defRPr lang="es-CR"/>
            </a:defPPr>
            <a:lvl1pPr algn="ctr">
              <a:lnSpc>
                <a:spcPct val="90000"/>
              </a:lnSpc>
              <a:spcBef>
                <a:spcPct val="0"/>
              </a:spcBef>
              <a:defRPr kumimoji="0" sz="2800" b="1" i="0" u="none" strike="noStrike" cap="none" spc="0" normalizeH="0" baseline="0">
                <a:ln>
                  <a:noFill/>
                </a:ln>
                <a:solidFill>
                  <a:prstClr val="white"/>
                </a:solidFill>
                <a:effectLst>
                  <a:outerShdw blurRad="38100" dist="38100" dir="2700000" algn="tl">
                    <a:srgbClr val="000000">
                      <a:alpha val="43137"/>
                    </a:srgbClr>
                  </a:outerShdw>
                </a:effectLst>
                <a:uLnTx/>
                <a:uFillTx/>
                <a:latin typeface="Calibri" panose="020F0502020204030204"/>
                <a:ea typeface="+mj-ea"/>
                <a:cs typeface="+mj-cs"/>
              </a:defRPr>
            </a:lvl1pPr>
          </a:lstStyle>
          <a:p>
            <a:r>
              <a:rPr lang="es-ES" dirty="0">
                <a:solidFill>
                  <a:schemeClr val="bg1"/>
                </a:solidFill>
              </a:rPr>
              <a:t>COMERCIALIZACIÓN</a:t>
            </a:r>
          </a:p>
        </p:txBody>
      </p:sp>
      <p:sp>
        <p:nvSpPr>
          <p:cNvPr id="9" name="Rectángulo 8">
            <a:extLst>
              <a:ext uri="{FF2B5EF4-FFF2-40B4-BE49-F238E27FC236}">
                <a16:creationId xmlns:a16="http://schemas.microsoft.com/office/drawing/2014/main" id="{733B72C0-84A6-C12B-FF9F-E9FD69C1667F}"/>
              </a:ext>
            </a:extLst>
          </p:cNvPr>
          <p:cNvSpPr/>
          <p:nvPr/>
        </p:nvSpPr>
        <p:spPr>
          <a:xfrm>
            <a:off x="0" y="6377773"/>
            <a:ext cx="12192001" cy="480227"/>
          </a:xfrm>
          <a:prstGeom prst="rect">
            <a:avLst/>
          </a:prstGeom>
          <a:solidFill>
            <a:srgbClr val="8895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R"/>
          </a:p>
        </p:txBody>
      </p:sp>
      <p:sp>
        <p:nvSpPr>
          <p:cNvPr id="10" name="CuadroTexto 9">
            <a:extLst>
              <a:ext uri="{FF2B5EF4-FFF2-40B4-BE49-F238E27FC236}">
                <a16:creationId xmlns:a16="http://schemas.microsoft.com/office/drawing/2014/main" id="{FB08F7E2-6738-F808-6E35-368241ABDB9A}"/>
              </a:ext>
            </a:extLst>
          </p:cNvPr>
          <p:cNvSpPr txBox="1"/>
          <p:nvPr/>
        </p:nvSpPr>
        <p:spPr>
          <a:xfrm>
            <a:off x="154469" y="6561831"/>
            <a:ext cx="11883061" cy="523220"/>
          </a:xfrm>
          <a:prstGeom prst="rect">
            <a:avLst/>
          </a:prstGeom>
          <a:noFill/>
        </p:spPr>
        <p:txBody>
          <a:bodyPr wrap="none" rtlCol="0">
            <a:spAutoFit/>
          </a:bodyPr>
          <a:lstStyle/>
          <a:p>
            <a:pPr fontAlgn="base"/>
            <a:r>
              <a:rPr lang="es-CR" sz="1400">
                <a:solidFill>
                  <a:schemeClr val="bg1"/>
                </a:solidFill>
              </a:rPr>
              <a:t>“Nuestra institución se distingue por la innovación constante, </a:t>
            </a:r>
            <a:r>
              <a:rPr lang="en-US" sz="1400">
                <a:solidFill>
                  <a:schemeClr val="bg1"/>
                </a:solidFill>
              </a:rPr>
              <a:t>​ </a:t>
            </a:r>
            <a:r>
              <a:rPr lang="es-CR" sz="1400">
                <a:solidFill>
                  <a:schemeClr val="bg1"/>
                </a:solidFill>
              </a:rPr>
              <a:t>donde cada miembro aporta su creatividad para marcar la diferencia.”     </a:t>
            </a:r>
            <a:r>
              <a:rPr lang="es-CR" sz="1400" b="1">
                <a:solidFill>
                  <a:schemeClr val="bg1"/>
                </a:solidFill>
              </a:rPr>
              <a:t>Comisión de Valores ICAFE</a:t>
            </a:r>
            <a:r>
              <a:rPr lang="en-US" sz="1400">
                <a:solidFill>
                  <a:schemeClr val="bg1"/>
                </a:solidFill>
              </a:rPr>
              <a:t>​</a:t>
            </a:r>
          </a:p>
          <a:p>
            <a:endParaRPr lang="es-CR" sz="1400">
              <a:solidFill>
                <a:schemeClr val="bg1"/>
              </a:solidFill>
            </a:endParaRPr>
          </a:p>
        </p:txBody>
      </p:sp>
      <p:grpSp>
        <p:nvGrpSpPr>
          <p:cNvPr id="11" name="Grupo 10">
            <a:extLst>
              <a:ext uri="{FF2B5EF4-FFF2-40B4-BE49-F238E27FC236}">
                <a16:creationId xmlns:a16="http://schemas.microsoft.com/office/drawing/2014/main" id="{EA99954E-F2D5-0A7F-F103-FC6DB342F455}"/>
              </a:ext>
            </a:extLst>
          </p:cNvPr>
          <p:cNvGrpSpPr/>
          <p:nvPr/>
        </p:nvGrpSpPr>
        <p:grpSpPr>
          <a:xfrm>
            <a:off x="0" y="5926347"/>
            <a:ext cx="12192001" cy="608051"/>
            <a:chOff x="0" y="5830529"/>
            <a:chExt cx="12192001" cy="731302"/>
          </a:xfrm>
        </p:grpSpPr>
        <p:pic>
          <p:nvPicPr>
            <p:cNvPr id="12" name="Imagen 11">
              <a:extLst>
                <a:ext uri="{FF2B5EF4-FFF2-40B4-BE49-F238E27FC236}">
                  <a16:creationId xmlns:a16="http://schemas.microsoft.com/office/drawing/2014/main" id="{7BF0C908-8557-30BD-C7F5-28F3F8F98835}"/>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5830529"/>
              <a:ext cx="12192001" cy="731302"/>
            </a:xfrm>
            <a:prstGeom prst="rect">
              <a:avLst/>
            </a:prstGeom>
          </p:spPr>
        </p:pic>
        <p:pic>
          <p:nvPicPr>
            <p:cNvPr id="13" name="Imagen 12">
              <a:extLst>
                <a:ext uri="{FF2B5EF4-FFF2-40B4-BE49-F238E27FC236}">
                  <a16:creationId xmlns:a16="http://schemas.microsoft.com/office/drawing/2014/main" id="{894CC747-5E36-20F7-60D7-401FE9F7BF50}"/>
                </a:ext>
              </a:extLst>
            </p:cNvPr>
            <p:cNvPicPr>
              <a:picLocks noChangeAspect="1"/>
            </p:cNvPicPr>
            <p:nvPr/>
          </p:nvPicPr>
          <p:blipFill>
            <a:blip r:embed="rId3"/>
            <a:stretch>
              <a:fillRect/>
            </a:stretch>
          </p:blipFill>
          <p:spPr>
            <a:xfrm>
              <a:off x="5653868" y="5879689"/>
              <a:ext cx="1376197" cy="590373"/>
            </a:xfrm>
            <a:prstGeom prst="rect">
              <a:avLst/>
            </a:prstGeom>
          </p:spPr>
        </p:pic>
      </p:grpSp>
      <p:pic>
        <p:nvPicPr>
          <p:cNvPr id="14" name="Imagen 13" descr="Imagen que contiene rueda, dibujo&#10;&#10;Descripción generada automáticamente">
            <a:extLst>
              <a:ext uri="{FF2B5EF4-FFF2-40B4-BE49-F238E27FC236}">
                <a16:creationId xmlns:a16="http://schemas.microsoft.com/office/drawing/2014/main" id="{17947D14-B646-3CD7-78F3-77EB1EE63CE4}"/>
              </a:ext>
            </a:extLst>
          </p:cNvPr>
          <p:cNvPicPr>
            <a:picLocks noChangeAspect="1"/>
          </p:cNvPicPr>
          <p:nvPr/>
        </p:nvPicPr>
        <p:blipFill>
          <a:blip r:embed="rId4"/>
          <a:stretch>
            <a:fillRect/>
          </a:stretch>
        </p:blipFill>
        <p:spPr>
          <a:xfrm>
            <a:off x="5106986" y="5980484"/>
            <a:ext cx="1850267" cy="464349"/>
          </a:xfrm>
          <a:prstGeom prst="rect">
            <a:avLst/>
          </a:prstGeom>
        </p:spPr>
      </p:pic>
      <p:sp>
        <p:nvSpPr>
          <p:cNvPr id="2" name="Título 1">
            <a:extLst>
              <a:ext uri="{FF2B5EF4-FFF2-40B4-BE49-F238E27FC236}">
                <a16:creationId xmlns:a16="http://schemas.microsoft.com/office/drawing/2014/main" id="{4BACC298-EBFC-B419-C0F8-84E45740DC15}"/>
              </a:ext>
            </a:extLst>
          </p:cNvPr>
          <p:cNvSpPr txBox="1">
            <a:spLocks/>
          </p:cNvSpPr>
          <p:nvPr/>
        </p:nvSpPr>
        <p:spPr>
          <a:xfrm>
            <a:off x="1120386" y="689964"/>
            <a:ext cx="9823469" cy="337952"/>
          </a:xfrm>
          <a:prstGeom prst="rect">
            <a:avLst/>
          </a:prstGeom>
          <a:solidFill>
            <a:srgbClr val="499057"/>
          </a:solidFill>
          <a:ln w="44450" cap="rnd">
            <a:noFill/>
          </a:ln>
        </p:spPr>
        <p:txBody>
          <a:bodyPr vert="horz" lIns="91440" tIns="45720" rIns="91440" bIns="45720" rtlCol="0" anchor="ctr" anchorCtr="0">
            <a:noAutofit/>
          </a:bodyPr>
          <a:lstStyle>
            <a:defPPr>
              <a:defRPr lang="es-ES_tradnl"/>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r>
              <a:rPr lang="es-ES" dirty="0">
                <a:latin typeface="Calibri" panose="020F0502020204030204" pitchFamily="34" charset="0"/>
                <a:cs typeface="Calibri" panose="020F0502020204030204" pitchFamily="34" charset="0"/>
              </a:rPr>
              <a:t>COSECHA</a:t>
            </a:r>
            <a:r>
              <a:rPr lang="es-ES" sz="2000" dirty="0">
                <a:latin typeface="Calibri" panose="020F0502020204030204" pitchFamily="34" charset="0"/>
                <a:cs typeface="Calibri" panose="020F0502020204030204" pitchFamily="34" charset="0"/>
              </a:rPr>
              <a:t> 2025/2026   (EN Ud.46 KILOGRAMOS)   </a:t>
            </a:r>
          </a:p>
        </p:txBody>
      </p:sp>
      <p:sp>
        <p:nvSpPr>
          <p:cNvPr id="3" name="Título 1">
            <a:extLst>
              <a:ext uri="{FF2B5EF4-FFF2-40B4-BE49-F238E27FC236}">
                <a16:creationId xmlns:a16="http://schemas.microsoft.com/office/drawing/2014/main" id="{E5296AF7-3228-FF70-B0A7-878211F2AD3A}"/>
              </a:ext>
            </a:extLst>
          </p:cNvPr>
          <p:cNvSpPr txBox="1">
            <a:spLocks/>
          </p:cNvSpPr>
          <p:nvPr/>
        </p:nvSpPr>
        <p:spPr>
          <a:xfrm>
            <a:off x="8547237" y="5392768"/>
            <a:ext cx="3644763" cy="364718"/>
          </a:xfrm>
          <a:prstGeom prst="rect">
            <a:avLst/>
          </a:prstGeom>
          <a:solidFill>
            <a:srgbClr val="499057"/>
          </a:solidFill>
          <a:ln w="44450" cap="rnd">
            <a:noFill/>
          </a:ln>
        </p:spPr>
        <p:txBody>
          <a:bodyPr vert="horz" lIns="91440" tIns="45720" rIns="91440" bIns="45720" rtlCol="0" anchor="ctr" anchorCtr="0">
            <a:noAutofit/>
          </a:bodyPr>
          <a:lstStyle>
            <a:defPPr>
              <a:defRPr lang="es-ES_tradnl"/>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r>
              <a:rPr lang="es-ES" sz="2000" dirty="0">
                <a:latin typeface="Calibri" panose="020F0502020204030204" pitchFamily="34" charset="0"/>
                <a:cs typeface="Calibri" panose="020F0502020204030204" pitchFamily="34" charset="0"/>
              </a:rPr>
              <a:t>Corte al 14 de Julio 2025</a:t>
            </a:r>
          </a:p>
        </p:txBody>
      </p:sp>
      <p:graphicFrame>
        <p:nvGraphicFramePr>
          <p:cNvPr id="5" name="Tabla 4">
            <a:extLst>
              <a:ext uri="{FF2B5EF4-FFF2-40B4-BE49-F238E27FC236}">
                <a16:creationId xmlns:a16="http://schemas.microsoft.com/office/drawing/2014/main" id="{48A87CE1-10B9-628B-021F-F22A489F176E}"/>
              </a:ext>
            </a:extLst>
          </p:cNvPr>
          <p:cNvGraphicFramePr>
            <a:graphicFrameLocks noGrp="1"/>
          </p:cNvGraphicFramePr>
          <p:nvPr>
            <p:extLst>
              <p:ext uri="{D42A27DB-BD31-4B8C-83A1-F6EECF244321}">
                <p14:modId xmlns:p14="http://schemas.microsoft.com/office/powerpoint/2010/main" val="1738838666"/>
              </p:ext>
            </p:extLst>
          </p:nvPr>
        </p:nvGraphicFramePr>
        <p:xfrm>
          <a:off x="1120386" y="1253330"/>
          <a:ext cx="9823469" cy="3930183"/>
        </p:xfrm>
        <a:graphic>
          <a:graphicData uri="http://schemas.openxmlformats.org/drawingml/2006/table">
            <a:tbl>
              <a:tblPr/>
              <a:tblGrid>
                <a:gridCol w="3001940">
                  <a:extLst>
                    <a:ext uri="{9D8B030D-6E8A-4147-A177-3AD203B41FA5}">
                      <a16:colId xmlns:a16="http://schemas.microsoft.com/office/drawing/2014/main" val="2499681350"/>
                    </a:ext>
                  </a:extLst>
                </a:gridCol>
                <a:gridCol w="1576895">
                  <a:extLst>
                    <a:ext uri="{9D8B030D-6E8A-4147-A177-3AD203B41FA5}">
                      <a16:colId xmlns:a16="http://schemas.microsoft.com/office/drawing/2014/main" val="2828727467"/>
                    </a:ext>
                  </a:extLst>
                </a:gridCol>
                <a:gridCol w="1243995">
                  <a:extLst>
                    <a:ext uri="{9D8B030D-6E8A-4147-A177-3AD203B41FA5}">
                      <a16:colId xmlns:a16="http://schemas.microsoft.com/office/drawing/2014/main" val="3055196593"/>
                    </a:ext>
                  </a:extLst>
                </a:gridCol>
                <a:gridCol w="1427966">
                  <a:extLst>
                    <a:ext uri="{9D8B030D-6E8A-4147-A177-3AD203B41FA5}">
                      <a16:colId xmlns:a16="http://schemas.microsoft.com/office/drawing/2014/main" val="1788716380"/>
                    </a:ext>
                  </a:extLst>
                </a:gridCol>
                <a:gridCol w="1357881">
                  <a:extLst>
                    <a:ext uri="{9D8B030D-6E8A-4147-A177-3AD203B41FA5}">
                      <a16:colId xmlns:a16="http://schemas.microsoft.com/office/drawing/2014/main" val="2190610130"/>
                    </a:ext>
                  </a:extLst>
                </a:gridCol>
                <a:gridCol w="1214792">
                  <a:extLst>
                    <a:ext uri="{9D8B030D-6E8A-4147-A177-3AD203B41FA5}">
                      <a16:colId xmlns:a16="http://schemas.microsoft.com/office/drawing/2014/main" val="649804465"/>
                    </a:ext>
                  </a:extLst>
                </a:gridCol>
              </a:tblGrid>
              <a:tr h="682921">
                <a:tc>
                  <a:txBody>
                    <a:bodyPr/>
                    <a:lstStyle/>
                    <a:p>
                      <a:pPr algn="ctr" fontAlgn="ctr">
                        <a:buNone/>
                      </a:pPr>
                      <a:r>
                        <a:rPr lang="es-CR" sz="1500" b="1" i="0" u="none" strike="noStrike">
                          <a:effectLst/>
                          <a:latin typeface="Calibri Light" panose="020F0302020204030204" pitchFamily="34" charset="0"/>
                        </a:rPr>
                        <a:t>Mercado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da-DK" sz="1500" b="1" i="0" u="none" strike="noStrike">
                          <a:effectLst/>
                          <a:latin typeface="Calibri Light" panose="020F0302020204030204" pitchFamily="34" charset="0"/>
                        </a:rPr>
                        <a:t>Vendido en Ud. de 46 kg.</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2">
                  <a:txBody>
                    <a:bodyPr/>
                    <a:lstStyle/>
                    <a:p>
                      <a:pPr algn="ctr" fontAlgn="ctr">
                        <a:buNone/>
                      </a:pPr>
                      <a:r>
                        <a:rPr lang="es-CR" sz="1500" b="1" i="0" u="none" strike="noStrike">
                          <a:effectLst/>
                          <a:latin typeface="Calibri Light" panose="020F0302020204030204" pitchFamily="34" charset="0"/>
                        </a:rPr>
                        <a:t>Precio Promedio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a:txBody>
                    <a:bodyPr/>
                    <a:lstStyle/>
                    <a:p>
                      <a:pPr algn="ctr" fontAlgn="ctr">
                        <a:buNone/>
                      </a:pPr>
                      <a:r>
                        <a:rPr lang="es-CR" sz="1500" b="1" i="0" u="none" strike="noStrike">
                          <a:effectLst/>
                          <a:latin typeface="Calibri Light" panose="020F0302020204030204" pitchFamily="34" charset="0"/>
                        </a:rPr>
                        <a:t>% Producción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s-CR" sz="1500" b="1" i="0" u="none" strike="noStrike">
                          <a:effectLst/>
                          <a:latin typeface="Calibri Light" panose="020F0302020204030204" pitchFamily="34" charset="0"/>
                        </a:rPr>
                        <a:t>% Sobre venta de  Exportación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774533268"/>
                  </a:ext>
                </a:extLst>
              </a:tr>
              <a:tr h="227640">
                <a:tc>
                  <a:txBody>
                    <a:bodyPr/>
                    <a:lstStyle/>
                    <a:p>
                      <a:pPr algn="l" fontAlgn="b">
                        <a:buNone/>
                      </a:pPr>
                      <a:r>
                        <a:rPr lang="es-CR" sz="1500" b="0" i="0" u="none" strike="noStrike">
                          <a:effectLst/>
                          <a:latin typeface="Calibri Light" panose="020F0302020204030204" pitchFamily="34" charset="0"/>
                        </a:rPr>
                        <a:t> </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buNone/>
                      </a:pPr>
                      <a:endParaRPr lang="es-CR" sz="15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buNone/>
                      </a:pPr>
                      <a:endParaRPr lang="es-CR" sz="15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buNone/>
                      </a:pPr>
                      <a:endParaRPr lang="es-CR" sz="15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buNone/>
                      </a:pPr>
                      <a:endParaRPr lang="es-CR" sz="15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buNone/>
                      </a:pPr>
                      <a:r>
                        <a:rPr lang="es-CR" sz="15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2114380042"/>
                  </a:ext>
                </a:extLst>
              </a:tr>
              <a:tr h="227640">
                <a:tc>
                  <a:txBody>
                    <a:bodyPr/>
                    <a:lstStyle/>
                    <a:p>
                      <a:pPr algn="l" fontAlgn="b">
                        <a:buNone/>
                      </a:pPr>
                      <a:r>
                        <a:rPr lang="es-CR" sz="1500" b="1" i="0" u="none" strike="noStrike">
                          <a:effectLst/>
                          <a:latin typeface="Calibri Light" panose="020F0302020204030204" pitchFamily="34" charset="0"/>
                        </a:rPr>
                        <a:t>Exportación</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500" b="0" i="0" u="none" strike="noStrike">
                          <a:effectLst/>
                          <a:latin typeface="Calibri Light" panose="020F0302020204030204" pitchFamily="34" charset="0"/>
                        </a:rPr>
                        <a:t>138,257</a:t>
                      </a:r>
                    </a:p>
                  </a:txBody>
                  <a:tcPr marL="0" marR="0" marT="0" marB="0" anchor="b">
                    <a:lnL>
                      <a:noFill/>
                    </a:lnL>
                    <a:lnR>
                      <a:noFill/>
                    </a:lnR>
                    <a:lnT>
                      <a:noFill/>
                    </a:lnT>
                    <a:lnB>
                      <a:noFill/>
                    </a:lnB>
                    <a:noFill/>
                  </a:tcPr>
                </a:tc>
                <a:tc>
                  <a:txBody>
                    <a:bodyPr/>
                    <a:lstStyle/>
                    <a:p>
                      <a:pPr algn="ctr" fontAlgn="ctr">
                        <a:buNone/>
                      </a:pPr>
                      <a:r>
                        <a:rPr lang="es-CR" sz="1500" b="0" i="0" u="none" strike="noStrike">
                          <a:effectLst/>
                          <a:latin typeface="Calibri Light" panose="020F0302020204030204" pitchFamily="34" charset="0"/>
                        </a:rPr>
                        <a:t>$296.62 </a:t>
                      </a:r>
                    </a:p>
                  </a:txBody>
                  <a:tcPr marL="0" marR="0" marT="0" marB="0" anchor="ctr">
                    <a:lnL>
                      <a:noFill/>
                    </a:lnL>
                    <a:lnR>
                      <a:noFill/>
                    </a:lnR>
                    <a:lnT>
                      <a:noFill/>
                    </a:lnT>
                    <a:lnB>
                      <a:noFill/>
                    </a:lnB>
                    <a:noFill/>
                  </a:tcPr>
                </a:tc>
                <a:tc>
                  <a:txBody>
                    <a:bodyPr/>
                    <a:lstStyle/>
                    <a:p>
                      <a:pPr algn="l" fontAlgn="b">
                        <a:buNone/>
                      </a:pPr>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r>
                        <a:rPr lang="es-CR" sz="1500" b="0" i="0" u="none" strike="noStrike">
                          <a:effectLst/>
                          <a:latin typeface="Calibri Light" panose="020F0302020204030204" pitchFamily="34" charset="0"/>
                        </a:rPr>
                        <a:t>8.72</a:t>
                      </a:r>
                    </a:p>
                  </a:txBody>
                  <a:tcPr marL="0" marR="0" marT="0" marB="0" anchor="b">
                    <a:lnL>
                      <a:noFill/>
                    </a:lnL>
                    <a:lnR>
                      <a:noFill/>
                    </a:lnR>
                    <a:lnT>
                      <a:noFill/>
                    </a:lnT>
                    <a:lnB>
                      <a:noFill/>
                    </a:lnB>
                    <a:noFill/>
                  </a:tcPr>
                </a:tc>
                <a:tc>
                  <a:txBody>
                    <a:bodyPr/>
                    <a:lstStyle/>
                    <a:p>
                      <a:pPr algn="l" fontAlgn="b">
                        <a:buNone/>
                      </a:pPr>
                      <a:r>
                        <a:rPr lang="es-CR" sz="15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942564257"/>
                  </a:ext>
                </a:extLst>
              </a:tr>
              <a:tr h="227640">
                <a:tc>
                  <a:txBody>
                    <a:bodyPr/>
                    <a:lstStyle/>
                    <a:p>
                      <a:pPr algn="l" fontAlgn="b">
                        <a:buNone/>
                      </a:pPr>
                      <a:r>
                        <a:rPr lang="es-CR" sz="1500" b="1" i="0" u="none" strike="noStrike">
                          <a:effectLst/>
                          <a:latin typeface="Calibri Light" panose="020F0302020204030204" pitchFamily="34" charset="0"/>
                        </a:rPr>
                        <a:t>Consignación Exportación</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500" b="0" i="0" u="none" strike="noStrike">
                          <a:effectLst/>
                          <a:latin typeface="Calibri Light" panose="020F0302020204030204" pitchFamily="34" charset="0"/>
                        </a:rPr>
                        <a:t>51,202</a:t>
                      </a:r>
                    </a:p>
                  </a:txBody>
                  <a:tcPr marL="0" marR="0" marT="0" marB="0" anchor="b">
                    <a:lnL>
                      <a:noFill/>
                    </a:lnL>
                    <a:lnR>
                      <a:noFill/>
                    </a:lnR>
                    <a:lnT>
                      <a:noFill/>
                    </a:lnT>
                    <a:lnB>
                      <a:noFill/>
                    </a:lnB>
                    <a:noFill/>
                  </a:tcPr>
                </a:tc>
                <a:tc>
                  <a:txBody>
                    <a:bodyPr/>
                    <a:lstStyle/>
                    <a:p>
                      <a:pPr algn="ctr" fontAlgn="b">
                        <a:buNone/>
                      </a:pPr>
                      <a:r>
                        <a:rPr lang="es-CR" sz="1500" b="0" i="0" u="none" strike="noStrike">
                          <a:effectLst/>
                          <a:latin typeface="Calibri Light" panose="020F0302020204030204" pitchFamily="34" charset="0"/>
                        </a:rPr>
                        <a:t>***</a:t>
                      </a:r>
                    </a:p>
                  </a:txBody>
                  <a:tcPr marL="0" marR="0" marT="0" marB="0" anchor="b">
                    <a:lnL>
                      <a:noFill/>
                    </a:lnL>
                    <a:lnR>
                      <a:noFill/>
                    </a:lnR>
                    <a:lnT>
                      <a:noFill/>
                    </a:lnT>
                    <a:lnB>
                      <a:noFill/>
                    </a:lnB>
                    <a:noFill/>
                  </a:tcPr>
                </a:tc>
                <a:tc>
                  <a:txBody>
                    <a:bodyPr/>
                    <a:lstStyle/>
                    <a:p>
                      <a:pPr algn="ctr" fontAlgn="b">
                        <a:buNone/>
                      </a:pPr>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r>
                        <a:rPr lang="es-CR" sz="1500" b="0" i="0" u="none" strike="noStrike">
                          <a:effectLst/>
                          <a:latin typeface="Calibri Light" panose="020F0302020204030204" pitchFamily="34" charset="0"/>
                        </a:rPr>
                        <a:t>3.23</a:t>
                      </a:r>
                    </a:p>
                  </a:txBody>
                  <a:tcPr marL="0" marR="0" marT="0" marB="0" anchor="b">
                    <a:lnL>
                      <a:noFill/>
                    </a:lnL>
                    <a:lnR>
                      <a:noFill/>
                    </a:lnR>
                    <a:lnT>
                      <a:noFill/>
                    </a:lnT>
                    <a:lnB>
                      <a:noFill/>
                    </a:lnB>
                    <a:noFill/>
                  </a:tcPr>
                </a:tc>
                <a:tc>
                  <a:txBody>
                    <a:bodyPr/>
                    <a:lstStyle/>
                    <a:p>
                      <a:pPr algn="l" fontAlgn="b">
                        <a:buNone/>
                      </a:pPr>
                      <a:r>
                        <a:rPr lang="es-CR" sz="15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5302756"/>
                  </a:ext>
                </a:extLst>
              </a:tr>
              <a:tr h="227640">
                <a:tc>
                  <a:txBody>
                    <a:bodyPr/>
                    <a:lstStyle/>
                    <a:p>
                      <a:pPr algn="l" fontAlgn="b">
                        <a:buNone/>
                      </a:pPr>
                      <a:r>
                        <a:rPr lang="es-CR" sz="1500" b="1" i="0" u="none" strike="noStrike">
                          <a:effectLst/>
                          <a:latin typeface="Calibri Light" panose="020F0302020204030204" pitchFamily="34" charset="0"/>
                        </a:rPr>
                        <a:t>Consumo Nacional</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500" b="0" i="0" u="none" strike="noStrike">
                          <a:effectLst/>
                          <a:latin typeface="Calibri Light" panose="020F0302020204030204" pitchFamily="34" charset="0"/>
                        </a:rPr>
                        <a:t>12,158</a:t>
                      </a:r>
                    </a:p>
                  </a:txBody>
                  <a:tcPr marL="0" marR="0" marT="0" marB="0" anchor="b">
                    <a:lnL>
                      <a:noFill/>
                    </a:lnL>
                    <a:lnR>
                      <a:noFill/>
                    </a:lnR>
                    <a:lnT>
                      <a:noFill/>
                    </a:lnT>
                    <a:lnB>
                      <a:noFill/>
                    </a:lnB>
                    <a:noFill/>
                  </a:tcPr>
                </a:tc>
                <a:tc>
                  <a:txBody>
                    <a:bodyPr/>
                    <a:lstStyle/>
                    <a:p>
                      <a:pPr algn="ctr" fontAlgn="ctr">
                        <a:buNone/>
                      </a:pPr>
                      <a:r>
                        <a:rPr lang="es-CR" sz="1500" b="0" i="0" u="none" strike="noStrike">
                          <a:effectLst/>
                          <a:latin typeface="Calibri Light" panose="020F0302020204030204" pitchFamily="34" charset="0"/>
                        </a:rPr>
                        <a:t>₡3,176.89 </a:t>
                      </a:r>
                    </a:p>
                  </a:txBody>
                  <a:tcPr marL="0" marR="0" marT="0" marB="0" anchor="ctr">
                    <a:lnL>
                      <a:noFill/>
                    </a:lnL>
                    <a:lnR>
                      <a:noFill/>
                    </a:lnR>
                    <a:lnT>
                      <a:noFill/>
                    </a:lnT>
                    <a:lnB>
                      <a:noFill/>
                    </a:lnB>
                    <a:noFill/>
                  </a:tcPr>
                </a:tc>
                <a:tc>
                  <a:txBody>
                    <a:bodyPr/>
                    <a:lstStyle/>
                    <a:p>
                      <a:pPr algn="ctr" fontAlgn="ctr">
                        <a:buNone/>
                      </a:pPr>
                      <a:r>
                        <a:rPr lang="es-CR" sz="1500" b="1" i="0" u="none" strike="noStrike">
                          <a:solidFill>
                            <a:srgbClr val="0000FF"/>
                          </a:solidFill>
                          <a:effectLst/>
                          <a:latin typeface="Calibri Light" panose="020F0302020204030204" pitchFamily="34" charset="0"/>
                        </a:rPr>
                        <a:t>$196.89 </a:t>
                      </a:r>
                    </a:p>
                  </a:txBody>
                  <a:tcPr marL="0" marR="0" marT="0" marB="0" anchor="ctr">
                    <a:lnL>
                      <a:noFill/>
                    </a:lnL>
                    <a:lnR>
                      <a:noFill/>
                    </a:lnR>
                    <a:lnT>
                      <a:noFill/>
                    </a:lnT>
                    <a:lnB>
                      <a:noFill/>
                    </a:lnB>
                    <a:noFill/>
                  </a:tcPr>
                </a:tc>
                <a:tc>
                  <a:txBody>
                    <a:bodyPr/>
                    <a:lstStyle/>
                    <a:p>
                      <a:pPr algn="ctr" fontAlgn="b">
                        <a:buNone/>
                      </a:pPr>
                      <a:r>
                        <a:rPr lang="es-CR" sz="1500" b="0" i="0" u="none" strike="noStrike">
                          <a:effectLst/>
                          <a:latin typeface="Calibri Light" panose="020F0302020204030204" pitchFamily="34" charset="0"/>
                        </a:rPr>
                        <a:t>0.77</a:t>
                      </a:r>
                    </a:p>
                  </a:txBody>
                  <a:tcPr marL="0" marR="0" marT="0" marB="0" anchor="b">
                    <a:lnL>
                      <a:noFill/>
                    </a:lnL>
                    <a:lnR>
                      <a:noFill/>
                    </a:lnR>
                    <a:lnT>
                      <a:noFill/>
                    </a:lnT>
                    <a:lnB>
                      <a:noFill/>
                    </a:lnB>
                    <a:noFill/>
                  </a:tcPr>
                </a:tc>
                <a:tc>
                  <a:txBody>
                    <a:bodyPr/>
                    <a:lstStyle/>
                    <a:p>
                      <a:pPr algn="l" fontAlgn="b">
                        <a:buNone/>
                      </a:pPr>
                      <a:r>
                        <a:rPr lang="es-CR" sz="15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1712731629"/>
                  </a:ext>
                </a:extLst>
              </a:tr>
              <a:tr h="227640">
                <a:tc>
                  <a:txBody>
                    <a:bodyPr/>
                    <a:lstStyle/>
                    <a:p>
                      <a:pPr algn="l" fontAlgn="b">
                        <a:buNone/>
                      </a:pPr>
                      <a:r>
                        <a:rPr lang="es-CR" sz="1500" b="1" i="0" u="none" strike="noStrike">
                          <a:effectLst/>
                          <a:latin typeface="Calibri Light" panose="020F0302020204030204" pitchFamily="34" charset="0"/>
                        </a:rPr>
                        <a:t>Consignación Consumo Nacional </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500" b="0" i="0" u="none" strike="noStrike">
                          <a:effectLst/>
                          <a:latin typeface="Calibri Light" panose="020F0302020204030204" pitchFamily="34" charset="0"/>
                        </a:rPr>
                        <a:t>5,700</a:t>
                      </a:r>
                    </a:p>
                  </a:txBody>
                  <a:tcPr marL="0" marR="0" marT="0" marB="0" anchor="b">
                    <a:lnL>
                      <a:noFill/>
                    </a:lnL>
                    <a:lnR>
                      <a:noFill/>
                    </a:lnR>
                    <a:lnT>
                      <a:noFill/>
                    </a:lnT>
                    <a:lnB>
                      <a:noFill/>
                    </a:lnB>
                    <a:noFill/>
                  </a:tcPr>
                </a:tc>
                <a:tc>
                  <a:txBody>
                    <a:bodyPr/>
                    <a:lstStyle/>
                    <a:p>
                      <a:pPr algn="l" fontAlgn="b">
                        <a:buNone/>
                      </a:pPr>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l" fontAlgn="b">
                        <a:buNone/>
                      </a:pPr>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r>
                        <a:rPr lang="es-CR" sz="1500" b="0" i="0" u="none" strike="noStrike">
                          <a:effectLst/>
                          <a:latin typeface="Calibri Light" panose="020F0302020204030204" pitchFamily="34" charset="0"/>
                        </a:rPr>
                        <a:t>0.36</a:t>
                      </a:r>
                    </a:p>
                  </a:txBody>
                  <a:tcPr marL="0" marR="0" marT="0" marB="0" anchor="b">
                    <a:lnL>
                      <a:noFill/>
                    </a:lnL>
                    <a:lnR>
                      <a:noFill/>
                    </a:lnR>
                    <a:lnT>
                      <a:noFill/>
                    </a:lnT>
                    <a:lnB>
                      <a:noFill/>
                    </a:lnB>
                    <a:noFill/>
                  </a:tcPr>
                </a:tc>
                <a:tc>
                  <a:txBody>
                    <a:bodyPr/>
                    <a:lstStyle/>
                    <a:p>
                      <a:pPr algn="l" fontAlgn="b">
                        <a:buNone/>
                      </a:pPr>
                      <a:r>
                        <a:rPr lang="es-CR" sz="15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1880233666"/>
                  </a:ext>
                </a:extLst>
              </a:tr>
              <a:tr h="227640">
                <a:tc>
                  <a:txBody>
                    <a:bodyPr/>
                    <a:lstStyle/>
                    <a:p>
                      <a:pPr algn="l" fontAlgn="b">
                        <a:buNone/>
                      </a:pPr>
                      <a:r>
                        <a:rPr lang="es-CR" sz="1500" b="1" i="0" u="none" strike="noStrike">
                          <a:effectLst/>
                          <a:latin typeface="Calibri Light" panose="020F0302020204030204" pitchFamily="34" charset="0"/>
                        </a:rPr>
                        <a:t>Total Vendido </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500" b="1" i="0" u="none" strike="noStrike">
                          <a:solidFill>
                            <a:srgbClr val="0000FF"/>
                          </a:solidFill>
                          <a:effectLst/>
                          <a:latin typeface="Calibri Light" panose="020F0302020204030204" pitchFamily="34" charset="0"/>
                        </a:rPr>
                        <a:t>207,317</a:t>
                      </a:r>
                    </a:p>
                  </a:txBody>
                  <a:tcPr marL="0" marR="0" marT="0" marB="0" anchor="b">
                    <a:lnL>
                      <a:noFill/>
                    </a:lnL>
                    <a:lnR>
                      <a:noFill/>
                    </a:lnR>
                    <a:lnT>
                      <a:noFill/>
                    </a:lnT>
                    <a:lnB>
                      <a:noFill/>
                    </a:lnB>
                    <a:noFill/>
                  </a:tcPr>
                </a:tc>
                <a:tc>
                  <a:txBody>
                    <a:bodyPr/>
                    <a:lstStyle/>
                    <a:p>
                      <a:pPr algn="ctr" fontAlgn="b">
                        <a:buNone/>
                      </a:pPr>
                      <a:r>
                        <a:rPr lang="es-CR" sz="1500" b="0" i="0" u="none" strike="noStrike">
                          <a:effectLst/>
                          <a:latin typeface="Calibri Light" panose="020F0302020204030204" pitchFamily="34" charset="0"/>
                        </a:rPr>
                        <a:t>***</a:t>
                      </a:r>
                    </a:p>
                  </a:txBody>
                  <a:tcPr marL="0" marR="0" marT="0" marB="0" anchor="b">
                    <a:lnL>
                      <a:noFill/>
                    </a:lnL>
                    <a:lnR>
                      <a:noFill/>
                    </a:lnR>
                    <a:lnT>
                      <a:noFill/>
                    </a:lnT>
                    <a:lnB>
                      <a:noFill/>
                    </a:lnB>
                    <a:noFill/>
                  </a:tcPr>
                </a:tc>
                <a:tc>
                  <a:txBody>
                    <a:bodyPr/>
                    <a:lstStyle/>
                    <a:p>
                      <a:pPr algn="ctr" fontAlgn="b">
                        <a:buNone/>
                      </a:pPr>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r>
                        <a:rPr lang="es-CR" sz="1500" b="1" i="0" u="none" strike="noStrike">
                          <a:solidFill>
                            <a:srgbClr val="0000FF"/>
                          </a:solidFill>
                          <a:effectLst/>
                          <a:latin typeface="Calibri Light" panose="020F0302020204030204" pitchFamily="34" charset="0"/>
                        </a:rPr>
                        <a:t>13.08</a:t>
                      </a:r>
                    </a:p>
                  </a:txBody>
                  <a:tcPr marL="0" marR="0" marT="0" marB="0" anchor="b">
                    <a:lnL>
                      <a:noFill/>
                    </a:lnL>
                    <a:lnR>
                      <a:noFill/>
                    </a:lnR>
                    <a:lnT>
                      <a:noFill/>
                    </a:lnT>
                    <a:lnB>
                      <a:noFill/>
                    </a:lnB>
                    <a:noFill/>
                  </a:tcPr>
                </a:tc>
                <a:tc>
                  <a:txBody>
                    <a:bodyPr/>
                    <a:lstStyle/>
                    <a:p>
                      <a:pPr algn="l" fontAlgn="b">
                        <a:buNone/>
                      </a:pPr>
                      <a:r>
                        <a:rPr lang="es-CR" sz="15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4153562235"/>
                  </a:ext>
                </a:extLst>
              </a:tr>
              <a:tr h="227640">
                <a:tc>
                  <a:txBody>
                    <a:bodyPr/>
                    <a:lstStyle/>
                    <a:p>
                      <a:pPr algn="l" fontAlgn="b">
                        <a:buNone/>
                      </a:pPr>
                      <a:r>
                        <a:rPr lang="es-CR" sz="1500" b="1" i="0" u="none" strike="noStrike">
                          <a:effectLst/>
                          <a:latin typeface="Calibri Light" panose="020F0302020204030204" pitchFamily="34" charset="0"/>
                        </a:rPr>
                        <a:t>Por Vender</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500" b="1" i="0" u="none" strike="noStrike">
                          <a:solidFill>
                            <a:srgbClr val="0000FF"/>
                          </a:solidFill>
                          <a:effectLst/>
                          <a:latin typeface="Calibri Light" panose="020F0302020204030204" pitchFamily="34" charset="0"/>
                        </a:rPr>
                        <a:t>1,377,605</a:t>
                      </a:r>
                    </a:p>
                  </a:txBody>
                  <a:tcPr marL="0" marR="0" marT="0" marB="0" anchor="b">
                    <a:lnL>
                      <a:noFill/>
                    </a:lnL>
                    <a:lnR>
                      <a:noFill/>
                    </a:lnR>
                    <a:lnT>
                      <a:noFill/>
                    </a:lnT>
                    <a:lnB>
                      <a:noFill/>
                    </a:lnB>
                    <a:noFill/>
                  </a:tcPr>
                </a:tc>
                <a:tc>
                  <a:txBody>
                    <a:bodyPr/>
                    <a:lstStyle/>
                    <a:p>
                      <a:pPr algn="ctr" fontAlgn="b">
                        <a:buNone/>
                      </a:pPr>
                      <a:r>
                        <a:rPr lang="es-CR" sz="1500" b="0" i="0" u="none" strike="noStrike">
                          <a:effectLst/>
                          <a:latin typeface="Calibri Light" panose="020F0302020204030204" pitchFamily="34" charset="0"/>
                        </a:rPr>
                        <a:t>***</a:t>
                      </a:r>
                    </a:p>
                  </a:txBody>
                  <a:tcPr marL="0" marR="0" marT="0" marB="0" anchor="b">
                    <a:lnL>
                      <a:noFill/>
                    </a:lnL>
                    <a:lnR>
                      <a:noFill/>
                    </a:lnR>
                    <a:lnT>
                      <a:noFill/>
                    </a:lnT>
                    <a:lnB>
                      <a:noFill/>
                    </a:lnB>
                    <a:noFill/>
                  </a:tcPr>
                </a:tc>
                <a:tc>
                  <a:txBody>
                    <a:bodyPr/>
                    <a:lstStyle/>
                    <a:p>
                      <a:pPr algn="ctr" fontAlgn="b">
                        <a:buNone/>
                      </a:pPr>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r>
                        <a:rPr lang="es-CR" sz="1500" b="1" i="0" u="none" strike="noStrike">
                          <a:solidFill>
                            <a:srgbClr val="0000FF"/>
                          </a:solidFill>
                          <a:effectLst/>
                          <a:latin typeface="Calibri Light" panose="020F0302020204030204" pitchFamily="34" charset="0"/>
                        </a:rPr>
                        <a:t>86.92</a:t>
                      </a:r>
                    </a:p>
                  </a:txBody>
                  <a:tcPr marL="0" marR="0" marT="0" marB="0" anchor="b">
                    <a:lnL>
                      <a:noFill/>
                    </a:lnL>
                    <a:lnR>
                      <a:noFill/>
                    </a:lnR>
                    <a:lnT>
                      <a:noFill/>
                    </a:lnT>
                    <a:lnB>
                      <a:noFill/>
                    </a:lnB>
                    <a:noFill/>
                  </a:tcPr>
                </a:tc>
                <a:tc>
                  <a:txBody>
                    <a:bodyPr/>
                    <a:lstStyle/>
                    <a:p>
                      <a:pPr algn="l" fontAlgn="b">
                        <a:buNone/>
                      </a:pPr>
                      <a:r>
                        <a:rPr lang="es-CR" sz="15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3148759903"/>
                  </a:ext>
                </a:extLst>
              </a:tr>
              <a:tr h="252031">
                <a:tc>
                  <a:txBody>
                    <a:bodyPr/>
                    <a:lstStyle/>
                    <a:p>
                      <a:pPr algn="l" fontAlgn="b">
                        <a:buNone/>
                      </a:pPr>
                      <a:r>
                        <a:rPr lang="es-CR" sz="1500" b="1" i="0" u="none" strike="noStrike">
                          <a:effectLst/>
                          <a:latin typeface="Calibri Light" panose="020F0302020204030204" pitchFamily="34" charset="0"/>
                        </a:rPr>
                        <a:t>Exportado</a:t>
                      </a:r>
                      <a:r>
                        <a:rPr lang="es-CR" sz="1500" b="0" i="0" u="none" strike="noStrike" baseline="30000">
                          <a:effectLst/>
                          <a:latin typeface="Calibri Light" panose="020F0302020204030204" pitchFamily="34" charset="0"/>
                        </a:rPr>
                        <a:t> </a:t>
                      </a:r>
                      <a:endParaRPr lang="es-CR" sz="1500" b="1" i="0" u="none" strike="noStrike">
                        <a:effectLst/>
                        <a:latin typeface="Calibri Light" panose="020F0302020204030204" pitchFamily="34" charset="0"/>
                      </a:endParaRP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500" b="1" i="0" u="none" strike="noStrike">
                          <a:solidFill>
                            <a:srgbClr val="0000FF"/>
                          </a:solidFill>
                          <a:effectLst/>
                          <a:latin typeface="Calibri Light" panose="020F0302020204030204" pitchFamily="34" charset="0"/>
                        </a:rPr>
                        <a:t>0</a:t>
                      </a:r>
                    </a:p>
                  </a:txBody>
                  <a:tcPr marL="0" marR="0" marT="0" marB="0" anchor="b">
                    <a:lnL>
                      <a:noFill/>
                    </a:lnL>
                    <a:lnR>
                      <a:noFill/>
                    </a:lnR>
                    <a:lnT>
                      <a:noFill/>
                    </a:lnT>
                    <a:lnB>
                      <a:noFill/>
                    </a:lnB>
                    <a:noFill/>
                  </a:tcPr>
                </a:tc>
                <a:tc>
                  <a:txBody>
                    <a:bodyPr/>
                    <a:lstStyle/>
                    <a:p>
                      <a:pPr algn="ctr" fontAlgn="b">
                        <a:buNone/>
                      </a:pPr>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endParaRPr lang="es-CR" sz="1500" b="1" i="0" u="none" strike="noStrike">
                        <a:solidFill>
                          <a:srgbClr val="0000FF"/>
                        </a:solidFill>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r>
                        <a:rPr lang="es-CR" sz="1500" b="0" i="0" u="none" strike="noStrike">
                          <a:effectLst/>
                          <a:latin typeface="Calibri Light" panose="020F0302020204030204" pitchFamily="34" charset="0"/>
                        </a:rPr>
                        <a:t>0</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2213218965"/>
                  </a:ext>
                </a:extLst>
              </a:tr>
              <a:tr h="252031">
                <a:tc>
                  <a:txBody>
                    <a:bodyPr/>
                    <a:lstStyle/>
                    <a:p>
                      <a:pPr algn="l" fontAlgn="b">
                        <a:buNone/>
                      </a:pPr>
                      <a:r>
                        <a:rPr lang="es-CR" sz="1500" b="1" i="0" u="none" strike="noStrike">
                          <a:effectLst/>
                          <a:latin typeface="Calibri Light" panose="020F0302020204030204" pitchFamily="34" charset="0"/>
                        </a:rPr>
                        <a:t>Por Exportar</a:t>
                      </a:r>
                      <a:r>
                        <a:rPr lang="es-CR" sz="1500" b="0" i="0" u="none" strike="noStrike" baseline="30000">
                          <a:effectLst/>
                          <a:latin typeface="Calibri Light" panose="020F0302020204030204" pitchFamily="34" charset="0"/>
                        </a:rPr>
                        <a:t> </a:t>
                      </a:r>
                      <a:endParaRPr lang="es-CR" sz="1500" b="1" i="0" u="none" strike="noStrike">
                        <a:effectLst/>
                        <a:latin typeface="Calibri Light" panose="020F0302020204030204" pitchFamily="34" charset="0"/>
                      </a:endParaRP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500" b="0" i="0" u="none" strike="noStrike">
                          <a:effectLst/>
                          <a:latin typeface="Calibri Light" panose="020F0302020204030204" pitchFamily="34" charset="0"/>
                        </a:rPr>
                        <a:t>189,459</a:t>
                      </a:r>
                    </a:p>
                  </a:txBody>
                  <a:tcPr marL="0" marR="0" marT="0" marB="0" anchor="b">
                    <a:lnL>
                      <a:noFill/>
                    </a:lnL>
                    <a:lnR>
                      <a:noFill/>
                    </a:lnR>
                    <a:lnT>
                      <a:noFill/>
                    </a:lnT>
                    <a:lnB>
                      <a:noFill/>
                    </a:lnB>
                    <a:noFill/>
                  </a:tcPr>
                </a:tc>
                <a:tc>
                  <a:txBody>
                    <a:bodyPr/>
                    <a:lstStyle/>
                    <a:p>
                      <a:pPr algn="ctr" fontAlgn="b">
                        <a:buNone/>
                      </a:pPr>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endParaRPr lang="es-CR" sz="15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r>
                        <a:rPr lang="es-CR" sz="1500" b="0" i="0" u="none" strike="noStrike">
                          <a:effectLst/>
                          <a:latin typeface="Calibri Light" panose="020F0302020204030204" pitchFamily="34" charset="0"/>
                        </a:rPr>
                        <a:t>100</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2632581871"/>
                  </a:ext>
                </a:extLst>
              </a:tr>
              <a:tr h="227640">
                <a:tc>
                  <a:txBody>
                    <a:bodyPr/>
                    <a:lstStyle/>
                    <a:p>
                      <a:pPr algn="l" fontAlgn="b">
                        <a:buNone/>
                      </a:pPr>
                      <a:r>
                        <a:rPr lang="es-CR" sz="1500" b="1" i="0" u="none" strike="noStrike">
                          <a:effectLst/>
                          <a:latin typeface="Calibri Light" panose="020F0302020204030204" pitchFamily="34" charset="0"/>
                        </a:rPr>
                        <a:t>Total</a:t>
                      </a:r>
                    </a:p>
                  </a:txBody>
                  <a:tcPr marL="0" marR="0" marT="0"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500" b="0" i="0" u="none" strike="noStrike">
                          <a:effectLst/>
                          <a:latin typeface="Calibri Light" panose="020F0302020204030204" pitchFamily="34" charset="0"/>
                        </a:rPr>
                        <a:t>1,584,922</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500" b="0" i="0" u="none" strike="noStrike">
                          <a:effectLst/>
                          <a:latin typeface="Calibri Light" panose="020F0302020204030204" pitchFamily="34" charset="0"/>
                        </a:rPr>
                        <a:t>***</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500" b="0" i="0" u="none" strike="noStrike">
                          <a:effectLst/>
                          <a:latin typeface="Calibri Light" panose="020F0302020204030204" pitchFamily="34" charset="0"/>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500" b="0" i="0" u="none" strike="noStrike">
                          <a:effectLst/>
                          <a:latin typeface="Calibri Light" panose="020F0302020204030204" pitchFamily="34" charset="0"/>
                        </a:rPr>
                        <a:t>100.00</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buNone/>
                      </a:pPr>
                      <a:r>
                        <a:rPr lang="es-CR" sz="15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700113640"/>
                  </a:ext>
                </a:extLst>
              </a:tr>
              <a:tr h="227640">
                <a:tc>
                  <a:txBody>
                    <a:bodyPr/>
                    <a:lstStyle/>
                    <a:p>
                      <a:pPr algn="l" fontAlgn="b">
                        <a:buNone/>
                      </a:pPr>
                      <a:endParaRPr lang="es-CR" sz="15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5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5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5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5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5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138212299"/>
                  </a:ext>
                </a:extLst>
              </a:tr>
              <a:tr h="676640">
                <a:tc gridSpan="6">
                  <a:txBody>
                    <a:bodyPr/>
                    <a:lstStyle/>
                    <a:p>
                      <a:pPr algn="l" fontAlgn="t">
                        <a:buNone/>
                      </a:pPr>
                      <a:r>
                        <a:rPr lang="es-ES" sz="1500" b="0" i="0" u="none" strike="noStrike" dirty="0">
                          <a:effectLst/>
                          <a:latin typeface="Calibri Light" panose="020F0302020204030204" pitchFamily="34" charset="0"/>
                        </a:rPr>
                        <a:t>Resumen de comercialización de café, tanto de Consumo Nacional como de Exportación, se detalla las ventas en consignación y con precio fijo, el total vendido en U. De 46 kg se calcula de acuerdo con la fruta reportada en esta cosecha y, para su conversión a kg, se aplica el rendimiento de la cosecha 2023-2024.</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extLst>
                  <a:ext uri="{0D108BD9-81ED-4DB2-BD59-A6C34878D82A}">
                    <a16:rowId xmlns:a16="http://schemas.microsoft.com/office/drawing/2014/main" val="3234225807"/>
                  </a:ext>
                </a:extLst>
              </a:tr>
            </a:tbl>
          </a:graphicData>
        </a:graphic>
      </p:graphicFrame>
    </p:spTree>
    <p:extLst>
      <p:ext uri="{BB962C8B-B14F-4D97-AF65-F5344CB8AC3E}">
        <p14:creationId xmlns:p14="http://schemas.microsoft.com/office/powerpoint/2010/main" val="9932817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130AAE-A2C1-B351-637D-9ED8E3486141}"/>
            </a:ext>
          </a:extLst>
        </p:cNvPr>
        <p:cNvGrpSpPr/>
        <p:nvPr/>
      </p:nvGrpSpPr>
      <p:grpSpPr>
        <a:xfrm>
          <a:off x="0" y="0"/>
          <a:ext cx="0" cy="0"/>
          <a:chOff x="0" y="0"/>
          <a:chExt cx="0" cy="0"/>
        </a:xfrm>
      </p:grpSpPr>
      <p:sp>
        <p:nvSpPr>
          <p:cNvPr id="8" name="CuadroTexto 7">
            <a:extLst>
              <a:ext uri="{FF2B5EF4-FFF2-40B4-BE49-F238E27FC236}">
                <a16:creationId xmlns:a16="http://schemas.microsoft.com/office/drawing/2014/main" id="{0D6D2B83-8428-E056-3EAF-0F5469858743}"/>
              </a:ext>
            </a:extLst>
          </p:cNvPr>
          <p:cNvSpPr txBox="1"/>
          <p:nvPr/>
        </p:nvSpPr>
        <p:spPr>
          <a:xfrm>
            <a:off x="0" y="218"/>
            <a:ext cx="7603200" cy="480131"/>
          </a:xfrm>
          <a:prstGeom prst="rect">
            <a:avLst/>
          </a:prstGeom>
          <a:solidFill>
            <a:srgbClr val="499057"/>
          </a:solidFill>
        </p:spPr>
        <p:txBody>
          <a:bodyPr wrap="square" rtlCol="0">
            <a:spAutoFit/>
          </a:bodyPr>
          <a:lstStyle>
            <a:defPPr>
              <a:defRPr lang="es-CR"/>
            </a:defPPr>
            <a:lvl1pPr algn="ctr">
              <a:lnSpc>
                <a:spcPct val="90000"/>
              </a:lnSpc>
              <a:spcBef>
                <a:spcPct val="0"/>
              </a:spcBef>
              <a:defRPr kumimoji="0" sz="2800" b="1" i="0" u="none" strike="noStrike" cap="none" spc="0" normalizeH="0" baseline="0">
                <a:ln>
                  <a:noFill/>
                </a:ln>
                <a:solidFill>
                  <a:prstClr val="white"/>
                </a:solidFill>
                <a:effectLst>
                  <a:outerShdw blurRad="38100" dist="38100" dir="2700000" algn="tl">
                    <a:srgbClr val="000000">
                      <a:alpha val="43137"/>
                    </a:srgbClr>
                  </a:outerShdw>
                </a:effectLst>
                <a:uLnTx/>
                <a:uFillTx/>
                <a:latin typeface="Calibri" panose="020F0502020204030204"/>
                <a:ea typeface="+mj-ea"/>
                <a:cs typeface="+mj-cs"/>
              </a:defRPr>
            </a:lvl1pPr>
          </a:lstStyle>
          <a:p>
            <a:r>
              <a:rPr lang="es-ES" dirty="0">
                <a:solidFill>
                  <a:schemeClr val="bg1"/>
                </a:solidFill>
              </a:rPr>
              <a:t>COMERCIALIZACIÓN POR ZONAS</a:t>
            </a:r>
          </a:p>
        </p:txBody>
      </p:sp>
      <p:sp>
        <p:nvSpPr>
          <p:cNvPr id="9" name="Rectángulo 8">
            <a:extLst>
              <a:ext uri="{FF2B5EF4-FFF2-40B4-BE49-F238E27FC236}">
                <a16:creationId xmlns:a16="http://schemas.microsoft.com/office/drawing/2014/main" id="{49251082-210C-6F12-2C88-86554E02E4B3}"/>
              </a:ext>
            </a:extLst>
          </p:cNvPr>
          <p:cNvSpPr/>
          <p:nvPr/>
        </p:nvSpPr>
        <p:spPr>
          <a:xfrm>
            <a:off x="0" y="6377773"/>
            <a:ext cx="12192001" cy="480227"/>
          </a:xfrm>
          <a:prstGeom prst="rect">
            <a:avLst/>
          </a:prstGeom>
          <a:solidFill>
            <a:srgbClr val="8895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R"/>
          </a:p>
        </p:txBody>
      </p:sp>
      <p:sp>
        <p:nvSpPr>
          <p:cNvPr id="10" name="CuadroTexto 9">
            <a:extLst>
              <a:ext uri="{FF2B5EF4-FFF2-40B4-BE49-F238E27FC236}">
                <a16:creationId xmlns:a16="http://schemas.microsoft.com/office/drawing/2014/main" id="{F71314B8-7D18-7BA6-B65D-81102DAE241A}"/>
              </a:ext>
            </a:extLst>
          </p:cNvPr>
          <p:cNvSpPr txBox="1"/>
          <p:nvPr/>
        </p:nvSpPr>
        <p:spPr>
          <a:xfrm>
            <a:off x="154469" y="6561831"/>
            <a:ext cx="11883061" cy="523220"/>
          </a:xfrm>
          <a:prstGeom prst="rect">
            <a:avLst/>
          </a:prstGeom>
          <a:noFill/>
        </p:spPr>
        <p:txBody>
          <a:bodyPr wrap="none" rtlCol="0">
            <a:spAutoFit/>
          </a:bodyPr>
          <a:lstStyle/>
          <a:p>
            <a:pPr fontAlgn="base"/>
            <a:r>
              <a:rPr lang="es-CR" sz="1400">
                <a:solidFill>
                  <a:schemeClr val="bg1"/>
                </a:solidFill>
              </a:rPr>
              <a:t>“Nuestra institución se distingue por la innovación constante, </a:t>
            </a:r>
            <a:r>
              <a:rPr lang="en-US" sz="1400">
                <a:solidFill>
                  <a:schemeClr val="bg1"/>
                </a:solidFill>
              </a:rPr>
              <a:t>​ </a:t>
            </a:r>
            <a:r>
              <a:rPr lang="es-CR" sz="1400">
                <a:solidFill>
                  <a:schemeClr val="bg1"/>
                </a:solidFill>
              </a:rPr>
              <a:t>donde cada miembro aporta su creatividad para marcar la diferencia.”     </a:t>
            </a:r>
            <a:r>
              <a:rPr lang="es-CR" sz="1400" b="1">
                <a:solidFill>
                  <a:schemeClr val="bg1"/>
                </a:solidFill>
              </a:rPr>
              <a:t>Comisión de Valores ICAFE</a:t>
            </a:r>
            <a:r>
              <a:rPr lang="en-US" sz="1400">
                <a:solidFill>
                  <a:schemeClr val="bg1"/>
                </a:solidFill>
              </a:rPr>
              <a:t>​</a:t>
            </a:r>
          </a:p>
          <a:p>
            <a:endParaRPr lang="es-CR" sz="1400">
              <a:solidFill>
                <a:schemeClr val="bg1"/>
              </a:solidFill>
            </a:endParaRPr>
          </a:p>
        </p:txBody>
      </p:sp>
      <p:grpSp>
        <p:nvGrpSpPr>
          <p:cNvPr id="11" name="Grupo 10">
            <a:extLst>
              <a:ext uri="{FF2B5EF4-FFF2-40B4-BE49-F238E27FC236}">
                <a16:creationId xmlns:a16="http://schemas.microsoft.com/office/drawing/2014/main" id="{4AA0B818-29E3-E889-1C4B-86AB68E130B3}"/>
              </a:ext>
            </a:extLst>
          </p:cNvPr>
          <p:cNvGrpSpPr/>
          <p:nvPr/>
        </p:nvGrpSpPr>
        <p:grpSpPr>
          <a:xfrm>
            <a:off x="0" y="5863171"/>
            <a:ext cx="12192001" cy="671228"/>
            <a:chOff x="0" y="5830529"/>
            <a:chExt cx="12192001" cy="731302"/>
          </a:xfrm>
        </p:grpSpPr>
        <p:pic>
          <p:nvPicPr>
            <p:cNvPr id="12" name="Imagen 11">
              <a:extLst>
                <a:ext uri="{FF2B5EF4-FFF2-40B4-BE49-F238E27FC236}">
                  <a16:creationId xmlns:a16="http://schemas.microsoft.com/office/drawing/2014/main" id="{A5FAB6A0-3376-74ED-48AB-CA7FAF5448CF}"/>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5830529"/>
              <a:ext cx="12192001" cy="731302"/>
            </a:xfrm>
            <a:prstGeom prst="rect">
              <a:avLst/>
            </a:prstGeom>
          </p:spPr>
        </p:pic>
        <p:pic>
          <p:nvPicPr>
            <p:cNvPr id="13" name="Imagen 12">
              <a:extLst>
                <a:ext uri="{FF2B5EF4-FFF2-40B4-BE49-F238E27FC236}">
                  <a16:creationId xmlns:a16="http://schemas.microsoft.com/office/drawing/2014/main" id="{C9082C88-5D6D-4383-7052-4B5FA9BD4A8C}"/>
                </a:ext>
              </a:extLst>
            </p:cNvPr>
            <p:cNvPicPr>
              <a:picLocks noChangeAspect="1"/>
            </p:cNvPicPr>
            <p:nvPr/>
          </p:nvPicPr>
          <p:blipFill>
            <a:blip r:embed="rId3"/>
            <a:stretch>
              <a:fillRect/>
            </a:stretch>
          </p:blipFill>
          <p:spPr>
            <a:xfrm>
              <a:off x="5653868" y="5879689"/>
              <a:ext cx="1376197" cy="590373"/>
            </a:xfrm>
            <a:prstGeom prst="rect">
              <a:avLst/>
            </a:prstGeom>
          </p:spPr>
        </p:pic>
      </p:grpSp>
      <p:pic>
        <p:nvPicPr>
          <p:cNvPr id="14" name="Imagen 13" descr="Imagen que contiene rueda, dibujo&#10;&#10;Descripción generada automáticamente">
            <a:extLst>
              <a:ext uri="{FF2B5EF4-FFF2-40B4-BE49-F238E27FC236}">
                <a16:creationId xmlns:a16="http://schemas.microsoft.com/office/drawing/2014/main" id="{6324ABF9-79B4-8827-73EA-DD76ABE44E66}"/>
              </a:ext>
            </a:extLst>
          </p:cNvPr>
          <p:cNvPicPr>
            <a:picLocks noChangeAspect="1"/>
          </p:cNvPicPr>
          <p:nvPr/>
        </p:nvPicPr>
        <p:blipFill>
          <a:blip r:embed="rId4"/>
          <a:stretch>
            <a:fillRect/>
          </a:stretch>
        </p:blipFill>
        <p:spPr>
          <a:xfrm>
            <a:off x="5170865" y="5947056"/>
            <a:ext cx="1850267" cy="464349"/>
          </a:xfrm>
          <a:prstGeom prst="rect">
            <a:avLst/>
          </a:prstGeom>
        </p:spPr>
      </p:pic>
      <p:sp>
        <p:nvSpPr>
          <p:cNvPr id="5" name="CuadroTexto 4">
            <a:extLst>
              <a:ext uri="{FF2B5EF4-FFF2-40B4-BE49-F238E27FC236}">
                <a16:creationId xmlns:a16="http://schemas.microsoft.com/office/drawing/2014/main" id="{118D69A2-5EC3-E26A-9F78-95CDCAEC9935}"/>
              </a:ext>
            </a:extLst>
          </p:cNvPr>
          <p:cNvSpPr txBox="1"/>
          <p:nvPr/>
        </p:nvSpPr>
        <p:spPr>
          <a:xfrm>
            <a:off x="1097558" y="722720"/>
            <a:ext cx="10018118" cy="337952"/>
          </a:xfrm>
          <a:prstGeom prst="rect">
            <a:avLst/>
          </a:prstGeom>
          <a:solidFill>
            <a:srgbClr val="499057"/>
          </a:solidFill>
          <a:ln w="44450" cap="rnd">
            <a:noFill/>
          </a:ln>
        </p:spPr>
        <p:txBody>
          <a:bodyPr vert="horz" lIns="91440" tIns="45720" rIns="91440" bIns="45720" rtlCol="0" anchor="ctr" anchorCtr="0">
            <a:noAutofit/>
          </a:bodyPr>
          <a:lstStyle>
            <a:defPPr>
              <a:defRPr lang="es-CR"/>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r>
              <a:rPr lang="es-ES" sz="2000" dirty="0">
                <a:latin typeface="Calibri" panose="020F0502020204030204" pitchFamily="34" charset="0"/>
                <a:cs typeface="Calibri" panose="020F0502020204030204" pitchFamily="34" charset="0"/>
              </a:rPr>
              <a:t>COSECHA 2024/2025   (EN Ud.46 KILOGRAMOS) </a:t>
            </a:r>
          </a:p>
        </p:txBody>
      </p:sp>
      <p:sp>
        <p:nvSpPr>
          <p:cNvPr id="6" name="CuadroTexto 5">
            <a:extLst>
              <a:ext uri="{FF2B5EF4-FFF2-40B4-BE49-F238E27FC236}">
                <a16:creationId xmlns:a16="http://schemas.microsoft.com/office/drawing/2014/main" id="{F3302E7D-A604-8B97-76FD-70955570A7D3}"/>
              </a:ext>
            </a:extLst>
          </p:cNvPr>
          <p:cNvSpPr txBox="1"/>
          <p:nvPr/>
        </p:nvSpPr>
        <p:spPr>
          <a:xfrm>
            <a:off x="8645237" y="5439993"/>
            <a:ext cx="3546763" cy="337952"/>
          </a:xfrm>
          <a:prstGeom prst="rect">
            <a:avLst/>
          </a:prstGeom>
          <a:solidFill>
            <a:srgbClr val="499057"/>
          </a:solidFill>
          <a:ln w="44450" cap="rnd">
            <a:noFill/>
          </a:ln>
        </p:spPr>
        <p:txBody>
          <a:bodyPr vert="horz" lIns="91440" tIns="45720" rIns="91440" bIns="45720" rtlCol="0" anchor="ctr" anchorCtr="0">
            <a:noAutofit/>
          </a:bodyPr>
          <a:lstStyle>
            <a:defPPr>
              <a:defRPr lang="es-CR"/>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endParaRPr lang="es-ES" sz="1600" dirty="0">
              <a:latin typeface="Calibri" panose="020F0502020204030204" pitchFamily="34" charset="0"/>
              <a:cs typeface="Calibri" panose="020F0502020204030204" pitchFamily="34" charset="0"/>
            </a:endParaRPr>
          </a:p>
          <a:p>
            <a:r>
              <a:rPr lang="es-ES" sz="2000" dirty="0">
                <a:latin typeface="Calibri" panose="020F0502020204030204" pitchFamily="34" charset="0"/>
                <a:cs typeface="Calibri" panose="020F0502020204030204" pitchFamily="34" charset="0"/>
              </a:rPr>
              <a:t>Corte al 14 de Julio 2025</a:t>
            </a:r>
          </a:p>
          <a:p>
            <a:endParaRPr lang="es-ES" sz="2000" dirty="0">
              <a:latin typeface="Calibri" panose="020F0502020204030204" pitchFamily="34" charset="0"/>
              <a:cs typeface="Calibri" panose="020F0502020204030204" pitchFamily="34" charset="0"/>
            </a:endParaRPr>
          </a:p>
        </p:txBody>
      </p:sp>
      <p:graphicFrame>
        <p:nvGraphicFramePr>
          <p:cNvPr id="3" name="Tabla 2">
            <a:extLst>
              <a:ext uri="{FF2B5EF4-FFF2-40B4-BE49-F238E27FC236}">
                <a16:creationId xmlns:a16="http://schemas.microsoft.com/office/drawing/2014/main" id="{68353E8E-7EC6-69DB-2714-5E092AF3A7A4}"/>
              </a:ext>
            </a:extLst>
          </p:cNvPr>
          <p:cNvGraphicFramePr>
            <a:graphicFrameLocks noGrp="1"/>
          </p:cNvGraphicFramePr>
          <p:nvPr>
            <p:extLst>
              <p:ext uri="{D42A27DB-BD31-4B8C-83A1-F6EECF244321}">
                <p14:modId xmlns:p14="http://schemas.microsoft.com/office/powerpoint/2010/main" val="3288063095"/>
              </p:ext>
            </p:extLst>
          </p:nvPr>
        </p:nvGraphicFramePr>
        <p:xfrm>
          <a:off x="1097557" y="1303043"/>
          <a:ext cx="10018118" cy="3940169"/>
        </p:xfrm>
        <a:graphic>
          <a:graphicData uri="http://schemas.openxmlformats.org/drawingml/2006/table">
            <a:tbl>
              <a:tblPr/>
              <a:tblGrid>
                <a:gridCol w="1256797">
                  <a:extLst>
                    <a:ext uri="{9D8B030D-6E8A-4147-A177-3AD203B41FA5}">
                      <a16:colId xmlns:a16="http://schemas.microsoft.com/office/drawing/2014/main" val="4290445841"/>
                    </a:ext>
                  </a:extLst>
                </a:gridCol>
                <a:gridCol w="1208458">
                  <a:extLst>
                    <a:ext uri="{9D8B030D-6E8A-4147-A177-3AD203B41FA5}">
                      <a16:colId xmlns:a16="http://schemas.microsoft.com/office/drawing/2014/main" val="2962260870"/>
                    </a:ext>
                  </a:extLst>
                </a:gridCol>
                <a:gridCol w="1268881">
                  <a:extLst>
                    <a:ext uri="{9D8B030D-6E8A-4147-A177-3AD203B41FA5}">
                      <a16:colId xmlns:a16="http://schemas.microsoft.com/office/drawing/2014/main" val="4198509734"/>
                    </a:ext>
                  </a:extLst>
                </a:gridCol>
                <a:gridCol w="1268881">
                  <a:extLst>
                    <a:ext uri="{9D8B030D-6E8A-4147-A177-3AD203B41FA5}">
                      <a16:colId xmlns:a16="http://schemas.microsoft.com/office/drawing/2014/main" val="915671226"/>
                    </a:ext>
                  </a:extLst>
                </a:gridCol>
                <a:gridCol w="1268881">
                  <a:extLst>
                    <a:ext uri="{9D8B030D-6E8A-4147-A177-3AD203B41FA5}">
                      <a16:colId xmlns:a16="http://schemas.microsoft.com/office/drawing/2014/main" val="4026495693"/>
                    </a:ext>
                  </a:extLst>
                </a:gridCol>
                <a:gridCol w="1268881">
                  <a:extLst>
                    <a:ext uri="{9D8B030D-6E8A-4147-A177-3AD203B41FA5}">
                      <a16:colId xmlns:a16="http://schemas.microsoft.com/office/drawing/2014/main" val="1845004509"/>
                    </a:ext>
                  </a:extLst>
                </a:gridCol>
                <a:gridCol w="1268881">
                  <a:extLst>
                    <a:ext uri="{9D8B030D-6E8A-4147-A177-3AD203B41FA5}">
                      <a16:colId xmlns:a16="http://schemas.microsoft.com/office/drawing/2014/main" val="287281189"/>
                    </a:ext>
                  </a:extLst>
                </a:gridCol>
                <a:gridCol w="1208458">
                  <a:extLst>
                    <a:ext uri="{9D8B030D-6E8A-4147-A177-3AD203B41FA5}">
                      <a16:colId xmlns:a16="http://schemas.microsoft.com/office/drawing/2014/main" val="4152360768"/>
                    </a:ext>
                  </a:extLst>
                </a:gridCol>
              </a:tblGrid>
              <a:tr h="403538">
                <a:tc rowSpan="2">
                  <a:txBody>
                    <a:bodyPr/>
                    <a:lstStyle/>
                    <a:p>
                      <a:pPr algn="ctr" fontAlgn="ctr">
                        <a:buNone/>
                      </a:pPr>
                      <a:r>
                        <a:rPr lang="es-CR" sz="1300" b="1" i="0" u="none" strike="noStrike">
                          <a:effectLst/>
                          <a:latin typeface="Arial" panose="020B0604020202020204" pitchFamily="34" charset="0"/>
                        </a:rPr>
                        <a:t>ZONA</a:t>
                      </a:r>
                    </a:p>
                  </a:txBody>
                  <a:tcPr marL="8851" marR="8851" marT="88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3">
                  <a:txBody>
                    <a:bodyPr/>
                    <a:lstStyle/>
                    <a:p>
                      <a:pPr algn="ctr" fontAlgn="ctr">
                        <a:buNone/>
                      </a:pPr>
                      <a:r>
                        <a:rPr lang="es-CR" sz="1300" b="1" i="0" u="none" strike="noStrike">
                          <a:effectLst/>
                          <a:latin typeface="Arial" panose="020B0604020202020204" pitchFamily="34" charset="0"/>
                        </a:rPr>
                        <a:t>VENTAS DE EXPORTACIÓN</a:t>
                      </a:r>
                      <a:r>
                        <a:rPr lang="es-CR" sz="1300" b="1" i="0" u="none" strike="noStrike" baseline="30000">
                          <a:effectLst/>
                          <a:latin typeface="Arial" panose="020B0604020202020204" pitchFamily="34" charset="0"/>
                        </a:rPr>
                        <a:t> </a:t>
                      </a:r>
                      <a:endParaRPr lang="es-CR" sz="1300" b="1" i="0" u="none" strike="noStrike">
                        <a:effectLst/>
                        <a:latin typeface="Arial" panose="020B0604020202020204" pitchFamily="34" charset="0"/>
                      </a:endParaRPr>
                    </a:p>
                  </a:txBody>
                  <a:tcPr marL="8851" marR="8851" marT="88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hMerge="1">
                  <a:txBody>
                    <a:bodyPr/>
                    <a:lstStyle/>
                    <a:p>
                      <a:endParaRPr lang="es-CR"/>
                    </a:p>
                  </a:txBody>
                  <a:tcPr/>
                </a:tc>
                <a:tc gridSpan="3">
                  <a:txBody>
                    <a:bodyPr/>
                    <a:lstStyle/>
                    <a:p>
                      <a:pPr algn="ctr" fontAlgn="ctr">
                        <a:buNone/>
                      </a:pPr>
                      <a:r>
                        <a:rPr lang="es-CR" sz="1300" b="1" i="0" u="none" strike="noStrike">
                          <a:effectLst/>
                          <a:latin typeface="Arial" panose="020B0604020202020204" pitchFamily="34" charset="0"/>
                        </a:rPr>
                        <a:t>VENTAS CONSUMO NACIONAL</a:t>
                      </a:r>
                    </a:p>
                  </a:txBody>
                  <a:tcPr marL="8851" marR="8851" marT="88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hMerge="1">
                  <a:txBody>
                    <a:bodyPr/>
                    <a:lstStyle/>
                    <a:p>
                      <a:endParaRPr lang="es-CR"/>
                    </a:p>
                  </a:txBody>
                  <a:tcPr/>
                </a:tc>
                <a:tc>
                  <a:txBody>
                    <a:bodyPr/>
                    <a:lstStyle/>
                    <a:p>
                      <a:pPr algn="ctr" fontAlgn="ctr">
                        <a:buNone/>
                      </a:pPr>
                      <a:r>
                        <a:rPr lang="es-CR" sz="1100" b="1" i="0" u="none" strike="noStrike">
                          <a:effectLst/>
                          <a:latin typeface="Arial" panose="020B0604020202020204" pitchFamily="34" charset="0"/>
                        </a:rPr>
                        <a:t>TOTAL DE VENTAS</a:t>
                      </a:r>
                    </a:p>
                  </a:txBody>
                  <a:tcPr marL="8851" marR="8851" marT="88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84100711"/>
                  </a:ext>
                </a:extLst>
              </a:tr>
              <a:tr h="516811">
                <a:tc vMerge="1">
                  <a:txBody>
                    <a:bodyPr/>
                    <a:lstStyle/>
                    <a:p>
                      <a:endParaRPr lang="es-CR"/>
                    </a:p>
                  </a:txBody>
                  <a:tcPr/>
                </a:tc>
                <a:tc>
                  <a:txBody>
                    <a:bodyPr/>
                    <a:lstStyle/>
                    <a:p>
                      <a:pPr algn="ctr" fontAlgn="ctr">
                        <a:buNone/>
                      </a:pPr>
                      <a:r>
                        <a:rPr lang="es-ES" sz="1100" b="1" i="0" u="none" strike="noStrike">
                          <a:effectLst/>
                          <a:latin typeface="Arial" panose="020B0604020202020204" pitchFamily="34" charset="0"/>
                        </a:rPr>
                        <a:t>Ventas en u.46 kgs en consignación</a:t>
                      </a:r>
                    </a:p>
                  </a:txBody>
                  <a:tcPr marL="8851" marR="8851" marT="88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s-ES" sz="1100" b="1" i="0" u="none" strike="noStrike">
                          <a:effectLst/>
                          <a:latin typeface="Arial" panose="020B0604020202020204" pitchFamily="34" charset="0"/>
                        </a:rPr>
                        <a:t>Ventas en U. de 46 Kgs. con Precio</a:t>
                      </a:r>
                    </a:p>
                  </a:txBody>
                  <a:tcPr marL="8851" marR="8851" marT="88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s-CR" sz="1100" b="1" i="0" u="none" strike="noStrike">
                          <a:effectLst/>
                          <a:latin typeface="Arial" panose="020B0604020202020204" pitchFamily="34" charset="0"/>
                        </a:rPr>
                        <a:t>  Promedio $ por U. de 46 kgs.</a:t>
                      </a:r>
                    </a:p>
                  </a:txBody>
                  <a:tcPr marL="8851" marR="8851" marT="88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s-ES" sz="1100" b="1" i="0" u="none" strike="noStrike">
                          <a:effectLst/>
                          <a:latin typeface="Arial" panose="020B0604020202020204" pitchFamily="34" charset="0"/>
                        </a:rPr>
                        <a:t>Ventas en u.46 kgs en consignación</a:t>
                      </a:r>
                    </a:p>
                  </a:txBody>
                  <a:tcPr marL="8851" marR="8851" marT="88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s-CR" sz="1100" b="1" i="0" u="none" strike="noStrike">
                          <a:effectLst/>
                          <a:latin typeface="Arial" panose="020B0604020202020204" pitchFamily="34" charset="0"/>
                        </a:rPr>
                        <a:t>Ventas en U. de 46 Kgs. </a:t>
                      </a:r>
                    </a:p>
                  </a:txBody>
                  <a:tcPr marL="8851" marR="8851" marT="88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s-CR" sz="1100" b="1" i="0" u="none" strike="noStrike">
                          <a:effectLst/>
                          <a:latin typeface="Arial" panose="020B0604020202020204" pitchFamily="34" charset="0"/>
                        </a:rPr>
                        <a:t>PRECIO KG.POR ZONA</a:t>
                      </a:r>
                    </a:p>
                  </a:txBody>
                  <a:tcPr marL="8851" marR="8851" marT="88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s-ES" sz="1100" b="1" i="0" u="none" strike="noStrike">
                          <a:effectLst/>
                          <a:latin typeface="Arial" panose="020B0604020202020204" pitchFamily="34" charset="0"/>
                        </a:rPr>
                        <a:t> EN UNIDADES DE 46 KILOGRAMOS</a:t>
                      </a:r>
                    </a:p>
                  </a:txBody>
                  <a:tcPr marL="8851" marR="8851" marT="88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426729775"/>
                  </a:ext>
                </a:extLst>
              </a:tr>
              <a:tr h="191700">
                <a:tc>
                  <a:txBody>
                    <a:bodyPr/>
                    <a:lstStyle/>
                    <a:p>
                      <a:pPr algn="l" fontAlgn="b">
                        <a:buNone/>
                      </a:pPr>
                      <a:r>
                        <a:rPr lang="es-CR" sz="1300" b="1" i="0" u="none" strike="noStrike">
                          <a:effectLst/>
                          <a:latin typeface="Arial" panose="020B0604020202020204" pitchFamily="34" charset="0"/>
                        </a:rPr>
                        <a:t>Coto Brus</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ctr" fontAlgn="b">
                        <a:buNone/>
                      </a:pPr>
                      <a:r>
                        <a:rPr lang="es-CR" sz="1300" b="0" i="0" u="none" strike="noStrike">
                          <a:effectLst/>
                          <a:latin typeface="Arial" panose="020B0604020202020204" pitchFamily="34" charset="0"/>
                        </a:rPr>
                        <a:t>  217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ctr" fontAlgn="b">
                        <a:buNone/>
                      </a:pPr>
                      <a:r>
                        <a:rPr lang="es-CR" sz="1300" b="0" i="0" u="none" strike="noStrike">
                          <a:effectLst/>
                          <a:latin typeface="Arial" panose="020B0604020202020204" pitchFamily="34" charset="0"/>
                        </a:rPr>
                        <a:t>  119,464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ctr" fontAlgn="b">
                        <a:buNone/>
                      </a:pPr>
                      <a:r>
                        <a:rPr lang="es-CR" sz="1300" b="0" i="0" u="none" strike="noStrike">
                          <a:effectLst/>
                          <a:latin typeface="Arial" panose="020B0604020202020204" pitchFamily="34" charset="0"/>
                        </a:rPr>
                        <a:t>279.54</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ctr" fontAlgn="b">
                        <a:buNone/>
                      </a:pPr>
                      <a:r>
                        <a:rPr lang="es-CR" sz="1300" b="0" i="0" u="none" strike="noStrike">
                          <a:effectLst/>
                          <a:latin typeface="Arial" panose="020B0604020202020204" pitchFamily="34" charset="0"/>
                        </a:rPr>
                        <a:t>                      -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ctr" fontAlgn="b">
                        <a:buNone/>
                      </a:pPr>
                      <a:r>
                        <a:rPr lang="es-CR" sz="1300" b="0" i="0" u="none" strike="noStrike">
                          <a:effectLst/>
                          <a:latin typeface="Arial" panose="020B0604020202020204" pitchFamily="34" charset="0"/>
                        </a:rPr>
                        <a:t>  13,781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ctr" fontAlgn="b">
                        <a:buNone/>
                      </a:pPr>
                      <a:r>
                        <a:rPr lang="es-CR" sz="1300" b="1" i="0" u="none" strike="noStrike">
                          <a:solidFill>
                            <a:srgbClr val="0000FF"/>
                          </a:solidFill>
                          <a:effectLst/>
                          <a:latin typeface="Arial" panose="020B0604020202020204" pitchFamily="34" charset="0"/>
                        </a:rPr>
                        <a:t>  3,133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ctr" fontAlgn="b">
                        <a:buNone/>
                      </a:pPr>
                      <a:r>
                        <a:rPr lang="es-CR" sz="1300" b="0" i="0" u="none" strike="noStrike">
                          <a:effectLst/>
                          <a:latin typeface="Arial" panose="020B0604020202020204" pitchFamily="34" charset="0"/>
                        </a:rPr>
                        <a:t>  133,462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4134451480"/>
                  </a:ext>
                </a:extLst>
              </a:tr>
              <a:tr h="191700">
                <a:tc>
                  <a:txBody>
                    <a:bodyPr/>
                    <a:lstStyle/>
                    <a:p>
                      <a:pPr algn="l" fontAlgn="b">
                        <a:buNone/>
                      </a:pPr>
                      <a:r>
                        <a:rPr lang="es-CR" sz="1300" b="1" i="0" u="none" strike="noStrike">
                          <a:effectLst/>
                          <a:latin typeface="Arial" panose="020B0604020202020204" pitchFamily="34" charset="0"/>
                        </a:rPr>
                        <a:t>Los Santos</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300" b="0" i="0" u="none" strike="noStrike">
                          <a:effectLst/>
                          <a:latin typeface="Arial" panose="020B0604020202020204" pitchFamily="34" charset="0"/>
                        </a:rPr>
                        <a:t>  2,012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300" b="0" i="0" u="none" strike="noStrike">
                          <a:effectLst/>
                          <a:latin typeface="Arial" panose="020B0604020202020204" pitchFamily="34" charset="0"/>
                        </a:rPr>
                        <a:t>  557,844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300" b="0" i="0" u="none" strike="noStrike">
                          <a:effectLst/>
                          <a:latin typeface="Arial" panose="020B0604020202020204" pitchFamily="34" charset="0"/>
                        </a:rPr>
                        <a:t>317.20</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300" b="0" i="0" u="none" strike="noStrike">
                          <a:effectLst/>
                          <a:latin typeface="Arial" panose="020B0604020202020204" pitchFamily="34" charset="0"/>
                        </a:rPr>
                        <a:t>                      -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300" b="0" i="0" u="none" strike="noStrike">
                          <a:effectLst/>
                          <a:latin typeface="Arial" panose="020B0604020202020204" pitchFamily="34" charset="0"/>
                        </a:rPr>
                        <a:t>  57,246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300" b="1" i="0" u="none" strike="noStrike">
                          <a:solidFill>
                            <a:srgbClr val="0000FF"/>
                          </a:solidFill>
                          <a:effectLst/>
                          <a:latin typeface="Arial" panose="020B0604020202020204" pitchFamily="34" charset="0"/>
                        </a:rPr>
                        <a:t>  2,854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300" b="0" i="0" u="none" strike="noStrike">
                          <a:effectLst/>
                          <a:latin typeface="Arial" panose="020B0604020202020204" pitchFamily="34" charset="0"/>
                        </a:rPr>
                        <a:t>  617,102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3264560843"/>
                  </a:ext>
                </a:extLst>
              </a:tr>
              <a:tr h="191700">
                <a:tc>
                  <a:txBody>
                    <a:bodyPr/>
                    <a:lstStyle/>
                    <a:p>
                      <a:pPr algn="l" fontAlgn="b">
                        <a:buNone/>
                      </a:pPr>
                      <a:r>
                        <a:rPr lang="es-CR" sz="1300" b="1" i="0" u="none" strike="noStrike">
                          <a:effectLst/>
                          <a:latin typeface="Arial" panose="020B0604020202020204" pitchFamily="34" charset="0"/>
                        </a:rPr>
                        <a:t>Pérez Zeledón</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300" b="0" i="0" u="none" strike="noStrike">
                          <a:effectLst/>
                          <a:latin typeface="Arial" panose="020B0604020202020204" pitchFamily="34" charset="0"/>
                        </a:rPr>
                        <a:t>  2,475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300" b="0" i="0" u="none" strike="noStrike">
                          <a:effectLst/>
                          <a:latin typeface="Arial" panose="020B0604020202020204" pitchFamily="34" charset="0"/>
                        </a:rPr>
                        <a:t>  159,591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300" b="0" i="0" u="none" strike="noStrike">
                          <a:effectLst/>
                          <a:latin typeface="Arial" panose="020B0604020202020204" pitchFamily="34" charset="0"/>
                        </a:rPr>
                        <a:t>314.48</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300" b="0" i="0" u="none" strike="noStrike">
                          <a:effectLst/>
                          <a:latin typeface="Arial" panose="020B0604020202020204" pitchFamily="34" charset="0"/>
                        </a:rPr>
                        <a:t>                      -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300" b="0" i="0" u="none" strike="noStrike">
                          <a:effectLst/>
                          <a:latin typeface="Arial" panose="020B0604020202020204" pitchFamily="34" charset="0"/>
                        </a:rPr>
                        <a:t>  15,912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300" b="1" i="0" u="none" strike="noStrike">
                          <a:solidFill>
                            <a:srgbClr val="0000FF"/>
                          </a:solidFill>
                          <a:effectLst/>
                          <a:latin typeface="Arial" panose="020B0604020202020204" pitchFamily="34" charset="0"/>
                        </a:rPr>
                        <a:t>  2,940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300" b="0" i="0" u="none" strike="noStrike">
                          <a:effectLst/>
                          <a:latin typeface="Arial" panose="020B0604020202020204" pitchFamily="34" charset="0"/>
                        </a:rPr>
                        <a:t>  177,978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3316236748"/>
                  </a:ext>
                </a:extLst>
              </a:tr>
              <a:tr h="191700">
                <a:tc>
                  <a:txBody>
                    <a:bodyPr/>
                    <a:lstStyle/>
                    <a:p>
                      <a:pPr algn="l" fontAlgn="b">
                        <a:buNone/>
                      </a:pPr>
                      <a:r>
                        <a:rPr lang="es-CR" sz="1300" b="1" i="0" u="none" strike="noStrike">
                          <a:effectLst/>
                          <a:latin typeface="Arial" panose="020B0604020202020204" pitchFamily="34" charset="0"/>
                        </a:rPr>
                        <a:t>Turrialba</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300" b="0" i="0" u="none" strike="noStrike">
                          <a:effectLst/>
                          <a:latin typeface="Arial" panose="020B0604020202020204" pitchFamily="34" charset="0"/>
                        </a:rPr>
                        <a:t>                     -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300" b="0" i="0" u="none" strike="noStrike">
                          <a:effectLst/>
                          <a:latin typeface="Arial" panose="020B0604020202020204" pitchFamily="34" charset="0"/>
                        </a:rPr>
                        <a:t>  99,510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300" b="0" i="0" u="none" strike="noStrike">
                          <a:effectLst/>
                          <a:latin typeface="Arial" panose="020B0604020202020204" pitchFamily="34" charset="0"/>
                        </a:rPr>
                        <a:t>259.31</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300" b="0" i="0" u="none" strike="noStrike">
                          <a:effectLst/>
                          <a:latin typeface="Arial" panose="020B0604020202020204" pitchFamily="34" charset="0"/>
                        </a:rPr>
                        <a:t>                      -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300" b="0" i="0" u="none" strike="noStrike">
                          <a:effectLst/>
                          <a:latin typeface="Arial" panose="020B0604020202020204" pitchFamily="34" charset="0"/>
                        </a:rPr>
                        <a:t>  7,744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300" b="1" i="0" u="none" strike="noStrike">
                          <a:solidFill>
                            <a:srgbClr val="0000FF"/>
                          </a:solidFill>
                          <a:effectLst/>
                          <a:latin typeface="Arial" panose="020B0604020202020204" pitchFamily="34" charset="0"/>
                        </a:rPr>
                        <a:t>  2,940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300" b="0" i="0" u="none" strike="noStrike">
                          <a:effectLst/>
                          <a:latin typeface="Arial" panose="020B0604020202020204" pitchFamily="34" charset="0"/>
                        </a:rPr>
                        <a:t>  107,254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948114530"/>
                  </a:ext>
                </a:extLst>
              </a:tr>
              <a:tr h="191700">
                <a:tc>
                  <a:txBody>
                    <a:bodyPr/>
                    <a:lstStyle/>
                    <a:p>
                      <a:pPr algn="l" fontAlgn="b">
                        <a:buNone/>
                      </a:pPr>
                      <a:r>
                        <a:rPr lang="es-CR" sz="1300" b="1" i="0" u="none" strike="noStrike">
                          <a:effectLst/>
                          <a:latin typeface="Arial" panose="020B0604020202020204" pitchFamily="34" charset="0"/>
                        </a:rPr>
                        <a:t>Valle Central</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300" b="0" i="0" u="none" strike="noStrike">
                          <a:effectLst/>
                          <a:latin typeface="Arial" panose="020B0604020202020204" pitchFamily="34" charset="0"/>
                        </a:rPr>
                        <a:t>  500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300" b="0" i="0" u="none" strike="noStrike">
                          <a:effectLst/>
                          <a:latin typeface="Arial" panose="020B0604020202020204" pitchFamily="34" charset="0"/>
                        </a:rPr>
                        <a:t>  150,932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300" b="0" i="0" u="none" strike="noStrike">
                          <a:effectLst/>
                          <a:latin typeface="Arial" panose="020B0604020202020204" pitchFamily="34" charset="0"/>
                        </a:rPr>
                        <a:t>300.17</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300" b="0" i="0" u="none" strike="noStrike">
                          <a:effectLst/>
                          <a:latin typeface="Arial" panose="020B0604020202020204" pitchFamily="34" charset="0"/>
                        </a:rPr>
                        <a:t>                      -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300" b="0" i="0" u="none" strike="noStrike">
                          <a:effectLst/>
                          <a:latin typeface="Arial" panose="020B0604020202020204" pitchFamily="34" charset="0"/>
                        </a:rPr>
                        <a:t>  16,675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300" b="1" i="0" u="none" strike="noStrike">
                          <a:solidFill>
                            <a:srgbClr val="0000FF"/>
                          </a:solidFill>
                          <a:effectLst/>
                          <a:latin typeface="Arial" panose="020B0604020202020204" pitchFamily="34" charset="0"/>
                        </a:rPr>
                        <a:t>  3,989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300" b="0" i="0" u="none" strike="noStrike">
                          <a:effectLst/>
                          <a:latin typeface="Arial" panose="020B0604020202020204" pitchFamily="34" charset="0"/>
                        </a:rPr>
                        <a:t>  168,107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42490603"/>
                  </a:ext>
                </a:extLst>
              </a:tr>
              <a:tr h="375201">
                <a:tc>
                  <a:txBody>
                    <a:bodyPr/>
                    <a:lstStyle/>
                    <a:p>
                      <a:pPr algn="l" fontAlgn="b">
                        <a:buNone/>
                      </a:pPr>
                      <a:r>
                        <a:rPr lang="es-CR" sz="1300" b="1" i="0" u="none" strike="noStrike">
                          <a:effectLst/>
                          <a:latin typeface="Arial" panose="020B0604020202020204" pitchFamily="34" charset="0"/>
                        </a:rPr>
                        <a:t>Valle  Occidental</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300" b="0" i="0" u="none" strike="noStrike">
                          <a:effectLst/>
                          <a:latin typeface="Arial" panose="020B0604020202020204" pitchFamily="34" charset="0"/>
                        </a:rPr>
                        <a:t>                     -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300" b="0" i="0" u="none" strike="noStrike">
                          <a:effectLst/>
                          <a:latin typeface="Arial" panose="020B0604020202020204" pitchFamily="34" charset="0"/>
                        </a:rPr>
                        <a:t>  276,607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300" b="0" i="0" u="none" strike="noStrike">
                          <a:effectLst/>
                          <a:latin typeface="Arial" panose="020B0604020202020204" pitchFamily="34" charset="0"/>
                        </a:rPr>
                        <a:t>287.81</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300" b="0" i="0" u="none" strike="noStrike">
                          <a:effectLst/>
                          <a:latin typeface="Arial" panose="020B0604020202020204" pitchFamily="34" charset="0"/>
                        </a:rPr>
                        <a:t>  333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300" b="0" i="0" u="none" strike="noStrike">
                          <a:effectLst/>
                          <a:latin typeface="Arial" panose="020B0604020202020204" pitchFamily="34" charset="0"/>
                        </a:rPr>
                        <a:t>  42,814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300" b="1" i="0" u="none" strike="noStrike">
                          <a:solidFill>
                            <a:srgbClr val="0000FF"/>
                          </a:solidFill>
                          <a:effectLst/>
                          <a:latin typeface="Arial" panose="020B0604020202020204" pitchFamily="34" charset="0"/>
                        </a:rPr>
                        <a:t>  3,247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300" b="0" i="0" u="none" strike="noStrike">
                          <a:effectLst/>
                          <a:latin typeface="Arial" panose="020B0604020202020204" pitchFamily="34" charset="0"/>
                        </a:rPr>
                        <a:t>  319,754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660651160"/>
                  </a:ext>
                </a:extLst>
              </a:tr>
              <a:tr h="191700">
                <a:tc>
                  <a:txBody>
                    <a:bodyPr/>
                    <a:lstStyle/>
                    <a:p>
                      <a:pPr algn="l" fontAlgn="b">
                        <a:buNone/>
                      </a:pPr>
                      <a:r>
                        <a:rPr lang="es-CR" sz="1300" b="1" i="0" u="none" strike="noStrike">
                          <a:effectLst/>
                          <a:latin typeface="Arial" panose="020B0604020202020204" pitchFamily="34" charset="0"/>
                        </a:rPr>
                        <a:t>Zona Norte</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300" b="0" i="0" u="none" strike="noStrike">
                          <a:effectLst/>
                          <a:latin typeface="Arial" panose="020B0604020202020204" pitchFamily="34" charset="0"/>
                        </a:rPr>
                        <a:t>                     -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300" b="0" i="0" u="none" strike="noStrike">
                          <a:effectLst/>
                          <a:latin typeface="Arial" panose="020B0604020202020204" pitchFamily="34" charset="0"/>
                        </a:rPr>
                        <a:t>  5,462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300" b="0" i="0" u="none" strike="noStrike">
                          <a:effectLst/>
                          <a:latin typeface="Arial" panose="020B0604020202020204" pitchFamily="34" charset="0"/>
                        </a:rPr>
                        <a:t>309.67</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300" b="0" i="0" u="none" strike="noStrike">
                          <a:effectLst/>
                          <a:latin typeface="Arial" panose="020B0604020202020204" pitchFamily="34" charset="0"/>
                        </a:rPr>
                        <a:t>                      -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300" b="0" i="0" u="none" strike="noStrike">
                          <a:effectLst/>
                          <a:latin typeface="Arial" panose="020B0604020202020204" pitchFamily="34" charset="0"/>
                        </a:rPr>
                        <a:t>  1,383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300" b="1" i="0" u="none" strike="noStrike">
                          <a:solidFill>
                            <a:srgbClr val="0000FF"/>
                          </a:solidFill>
                          <a:effectLst/>
                          <a:latin typeface="Arial" panose="020B0604020202020204" pitchFamily="34" charset="0"/>
                        </a:rPr>
                        <a:t>  3,481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300" b="0" i="0" u="none" strike="noStrike">
                          <a:effectLst/>
                          <a:latin typeface="Arial" panose="020B0604020202020204" pitchFamily="34" charset="0"/>
                        </a:rPr>
                        <a:t>  6,845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230697883"/>
                  </a:ext>
                </a:extLst>
              </a:tr>
              <a:tr h="375201">
                <a:tc>
                  <a:txBody>
                    <a:bodyPr/>
                    <a:lstStyle/>
                    <a:p>
                      <a:pPr algn="ctr" fontAlgn="b">
                        <a:buNone/>
                      </a:pPr>
                      <a:r>
                        <a:rPr lang="es-CR" sz="1300" b="0" i="0" u="none" strike="noStrike">
                          <a:effectLst/>
                          <a:latin typeface="Arial" panose="020B0604020202020204" pitchFamily="34" charset="0"/>
                        </a:rPr>
                        <a:t>TOTAL NACIONAL</a:t>
                      </a:r>
                    </a:p>
                  </a:txBody>
                  <a:tcPr marL="8851" marR="8851" marT="8851"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300" b="1" i="0" u="none" strike="noStrike">
                          <a:effectLst/>
                          <a:latin typeface="Arial" panose="020B0604020202020204" pitchFamily="34" charset="0"/>
                        </a:rPr>
                        <a:t>  5,204 </a:t>
                      </a:r>
                    </a:p>
                  </a:txBody>
                  <a:tcPr marL="8851" marR="8851" marT="8851"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300" b="1" i="0" u="none" strike="noStrike">
                          <a:effectLst/>
                          <a:latin typeface="Arial" panose="020B0604020202020204" pitchFamily="34" charset="0"/>
                        </a:rPr>
                        <a:t>  1,369,411 </a:t>
                      </a:r>
                    </a:p>
                  </a:txBody>
                  <a:tcPr marL="8851" marR="8851" marT="8851"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300" b="1" i="0" u="none" strike="noStrike">
                          <a:solidFill>
                            <a:srgbClr val="0000FF"/>
                          </a:solidFill>
                          <a:effectLst/>
                          <a:latin typeface="Arial" panose="020B0604020202020204" pitchFamily="34" charset="0"/>
                        </a:rPr>
                        <a:t>  301.55 </a:t>
                      </a:r>
                    </a:p>
                  </a:txBody>
                  <a:tcPr marL="8851" marR="8851" marT="8851"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300" b="1" i="0" u="none" strike="noStrike">
                          <a:effectLst/>
                          <a:latin typeface="Arial" panose="020B0604020202020204" pitchFamily="34" charset="0"/>
                        </a:rPr>
                        <a:t>  333 </a:t>
                      </a:r>
                    </a:p>
                  </a:txBody>
                  <a:tcPr marL="8851" marR="8851" marT="8851"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300" b="1" i="0" u="none" strike="noStrike">
                          <a:effectLst/>
                          <a:latin typeface="Arial" panose="020B0604020202020204" pitchFamily="34" charset="0"/>
                        </a:rPr>
                        <a:t>  155,555 </a:t>
                      </a:r>
                    </a:p>
                  </a:txBody>
                  <a:tcPr marL="8851" marR="8851" marT="8851"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300" b="1" i="0" u="none" strike="noStrike">
                          <a:solidFill>
                            <a:srgbClr val="0000FF"/>
                          </a:solidFill>
                          <a:effectLst/>
                          <a:latin typeface="Arial" panose="020B0604020202020204" pitchFamily="34" charset="0"/>
                        </a:rPr>
                        <a:t>  3,127.19 </a:t>
                      </a:r>
                    </a:p>
                  </a:txBody>
                  <a:tcPr marL="8851" marR="8851" marT="8851"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300" b="1" i="0" u="none" strike="noStrike">
                          <a:effectLst/>
                          <a:latin typeface="Arial" panose="020B0604020202020204" pitchFamily="34" charset="0"/>
                        </a:rPr>
                        <a:t>  1,530,502 </a:t>
                      </a:r>
                    </a:p>
                  </a:txBody>
                  <a:tcPr marL="8851" marR="8851" marT="8851"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628929918"/>
                  </a:ext>
                </a:extLst>
              </a:tr>
              <a:tr h="191700">
                <a:tc>
                  <a:txBody>
                    <a:bodyPr/>
                    <a:lstStyle/>
                    <a:p>
                      <a:pPr algn="l" fontAlgn="b">
                        <a:buNone/>
                      </a:pPr>
                      <a:endParaRPr lang="es-CR" sz="1300" b="0" i="0" u="none" strike="noStrike">
                        <a:effectLst/>
                        <a:latin typeface="Arial" panose="020B0604020202020204" pitchFamily="34" charset="0"/>
                      </a:endParaRPr>
                    </a:p>
                  </a:txBody>
                  <a:tcPr marL="8851" marR="8851" marT="8851"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300" b="0" i="0" u="none" strike="noStrike">
                        <a:effectLst/>
                        <a:latin typeface="Arial" panose="020B0604020202020204" pitchFamily="34" charset="0"/>
                      </a:endParaRPr>
                    </a:p>
                  </a:txBody>
                  <a:tcPr marL="8851" marR="8851" marT="8851"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300" b="0" i="0" u="none" strike="noStrike">
                        <a:effectLst/>
                        <a:latin typeface="Arial" panose="020B0604020202020204" pitchFamily="34" charset="0"/>
                      </a:endParaRPr>
                    </a:p>
                  </a:txBody>
                  <a:tcPr marL="8851" marR="8851" marT="8851"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300" b="0" i="0" u="none" strike="noStrike">
                        <a:effectLst/>
                        <a:latin typeface="Arial" panose="020B0604020202020204" pitchFamily="34" charset="0"/>
                      </a:endParaRPr>
                    </a:p>
                  </a:txBody>
                  <a:tcPr marL="8851" marR="8851" marT="8851"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300" b="0" i="0" u="none" strike="noStrike">
                        <a:effectLst/>
                        <a:latin typeface="Arial" panose="020B0604020202020204" pitchFamily="34" charset="0"/>
                      </a:endParaRPr>
                    </a:p>
                  </a:txBody>
                  <a:tcPr marL="8851" marR="8851" marT="8851"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300" b="0" i="0" u="none" strike="noStrike">
                        <a:effectLst/>
                        <a:latin typeface="Arial" panose="020B0604020202020204" pitchFamily="34" charset="0"/>
                      </a:endParaRPr>
                    </a:p>
                  </a:txBody>
                  <a:tcPr marL="8851" marR="8851" marT="8851"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300" b="0" i="0" u="none" strike="noStrike">
                        <a:effectLst/>
                        <a:latin typeface="Arial" panose="020B0604020202020204" pitchFamily="34" charset="0"/>
                      </a:endParaRPr>
                    </a:p>
                  </a:txBody>
                  <a:tcPr marL="8851" marR="8851" marT="8851"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300" b="0" i="0" u="none" strike="noStrike">
                        <a:effectLst/>
                        <a:latin typeface="Arial" panose="020B0604020202020204" pitchFamily="34" charset="0"/>
                      </a:endParaRPr>
                    </a:p>
                  </a:txBody>
                  <a:tcPr marL="8851" marR="8851" marT="8851"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518801792"/>
                  </a:ext>
                </a:extLst>
              </a:tr>
              <a:tr h="169910">
                <a:tc gridSpan="8">
                  <a:txBody>
                    <a:bodyPr/>
                    <a:lstStyle/>
                    <a:p>
                      <a:pPr algn="l" fontAlgn="ctr">
                        <a:buNone/>
                      </a:pPr>
                      <a:r>
                        <a:rPr lang="es-ES" sz="900" b="0" i="0" u="none" strike="noStrike">
                          <a:effectLst/>
                          <a:latin typeface="Arial" panose="020B0604020202020204" pitchFamily="34" charset="0"/>
                        </a:rPr>
                        <a:t>Detalle de comercialización de café por zonas, tanto de Consumo Nacional como de Exportación, aplicando el rendimiento de la cosecha anterior</a:t>
                      </a:r>
                    </a:p>
                  </a:txBody>
                  <a:tcPr marL="8851" marR="8851" marT="88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extLst>
                  <a:ext uri="{0D108BD9-81ED-4DB2-BD59-A6C34878D82A}">
                    <a16:rowId xmlns:a16="http://schemas.microsoft.com/office/drawing/2014/main" val="3197837402"/>
                  </a:ext>
                </a:extLst>
              </a:tr>
              <a:tr h="176989">
                <a:tc>
                  <a:txBody>
                    <a:bodyPr/>
                    <a:lstStyle/>
                    <a:p>
                      <a:pPr algn="l" fontAlgn="ctr">
                        <a:buNone/>
                      </a:pPr>
                      <a:r>
                        <a:rPr lang="es-CR" sz="900" b="0" i="0" u="none" strike="noStrike">
                          <a:effectLst/>
                          <a:latin typeface="Arial" panose="020B0604020202020204" pitchFamily="34" charset="0"/>
                        </a:rPr>
                        <a:t> </a:t>
                      </a:r>
                    </a:p>
                  </a:txBody>
                  <a:tcPr marL="8851" marR="8851" marT="8851"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buNone/>
                      </a:pPr>
                      <a:endParaRPr lang="es-CR" sz="900" b="0" i="0" u="none" strike="noStrike">
                        <a:effectLst/>
                        <a:latin typeface="Arial" panose="020B0604020202020204" pitchFamily="34" charset="0"/>
                      </a:endParaRPr>
                    </a:p>
                  </a:txBody>
                  <a:tcPr marL="8851" marR="8851" marT="8851" marB="0" anchor="ctr">
                    <a:lnL>
                      <a:noFill/>
                    </a:lnL>
                    <a:lnR>
                      <a:noFill/>
                    </a:lnR>
                    <a:lnT>
                      <a:noFill/>
                    </a:lnT>
                    <a:lnB>
                      <a:noFill/>
                    </a:lnB>
                    <a:noFill/>
                  </a:tcPr>
                </a:tc>
                <a:tc>
                  <a:txBody>
                    <a:bodyPr/>
                    <a:lstStyle/>
                    <a:p>
                      <a:pPr algn="l" fontAlgn="ctr">
                        <a:buNone/>
                      </a:pPr>
                      <a:endParaRPr lang="es-CR" sz="900" b="0" i="0" u="none" strike="noStrike">
                        <a:effectLst/>
                        <a:latin typeface="Arial" panose="020B0604020202020204" pitchFamily="34" charset="0"/>
                      </a:endParaRPr>
                    </a:p>
                  </a:txBody>
                  <a:tcPr marL="8851" marR="8851" marT="8851" marB="0" anchor="ctr">
                    <a:lnL>
                      <a:noFill/>
                    </a:lnL>
                    <a:lnR>
                      <a:noFill/>
                    </a:lnR>
                    <a:lnT>
                      <a:noFill/>
                    </a:lnT>
                    <a:lnB>
                      <a:noFill/>
                    </a:lnB>
                    <a:noFill/>
                  </a:tcPr>
                </a:tc>
                <a:tc>
                  <a:txBody>
                    <a:bodyPr/>
                    <a:lstStyle/>
                    <a:p>
                      <a:pPr algn="l" fontAlgn="ctr">
                        <a:buNone/>
                      </a:pPr>
                      <a:endParaRPr lang="es-CR" sz="900" b="0" i="0" u="none" strike="noStrike">
                        <a:effectLst/>
                        <a:latin typeface="Arial" panose="020B0604020202020204" pitchFamily="34" charset="0"/>
                      </a:endParaRPr>
                    </a:p>
                  </a:txBody>
                  <a:tcPr marL="8851" marR="8851" marT="8851" marB="0" anchor="ctr">
                    <a:lnL>
                      <a:noFill/>
                    </a:lnL>
                    <a:lnR>
                      <a:noFill/>
                    </a:lnR>
                    <a:lnT>
                      <a:noFill/>
                    </a:lnT>
                    <a:lnB>
                      <a:noFill/>
                    </a:lnB>
                    <a:noFill/>
                  </a:tcPr>
                </a:tc>
                <a:tc>
                  <a:txBody>
                    <a:bodyPr/>
                    <a:lstStyle/>
                    <a:p>
                      <a:pPr algn="l" fontAlgn="ctr">
                        <a:buNone/>
                      </a:pPr>
                      <a:endParaRPr lang="es-CR" sz="900" b="0" i="0" u="none" strike="noStrike">
                        <a:effectLst/>
                        <a:latin typeface="Arial" panose="020B0604020202020204" pitchFamily="34" charset="0"/>
                      </a:endParaRPr>
                    </a:p>
                  </a:txBody>
                  <a:tcPr marL="8851" marR="8851" marT="8851" marB="0" anchor="ctr">
                    <a:lnL>
                      <a:noFill/>
                    </a:lnL>
                    <a:lnR>
                      <a:noFill/>
                    </a:lnR>
                    <a:lnT>
                      <a:noFill/>
                    </a:lnT>
                    <a:lnB>
                      <a:noFill/>
                    </a:lnB>
                    <a:noFill/>
                  </a:tcPr>
                </a:tc>
                <a:tc>
                  <a:txBody>
                    <a:bodyPr/>
                    <a:lstStyle/>
                    <a:p>
                      <a:pPr algn="l" fontAlgn="ctr">
                        <a:buNone/>
                      </a:pPr>
                      <a:r>
                        <a:rPr lang="es-CR" sz="900" b="0" i="0" u="none" strike="noStrike">
                          <a:effectLst/>
                          <a:latin typeface="Arial" panose="020B0604020202020204" pitchFamily="34" charset="0"/>
                        </a:rPr>
                        <a:t> </a:t>
                      </a:r>
                    </a:p>
                  </a:txBody>
                  <a:tcPr marL="8851" marR="8851" marT="8851"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buNone/>
                      </a:pPr>
                      <a:endParaRPr lang="es-CR" sz="900" b="0" i="0" u="none" strike="noStrike">
                        <a:effectLst/>
                        <a:latin typeface="Arial" panose="020B0604020202020204" pitchFamily="34" charset="0"/>
                      </a:endParaRPr>
                    </a:p>
                  </a:txBody>
                  <a:tcPr marL="8851" marR="8851" marT="8851" marB="0" anchor="ctr">
                    <a:lnL>
                      <a:noFill/>
                    </a:lnL>
                    <a:lnR>
                      <a:noFill/>
                    </a:lnR>
                    <a:lnT>
                      <a:noFill/>
                    </a:lnT>
                    <a:lnB>
                      <a:noFill/>
                    </a:lnB>
                    <a:noFill/>
                  </a:tcPr>
                </a:tc>
                <a:tc>
                  <a:txBody>
                    <a:bodyPr/>
                    <a:lstStyle/>
                    <a:p>
                      <a:pPr algn="l" fontAlgn="ctr">
                        <a:buNone/>
                      </a:pPr>
                      <a:r>
                        <a:rPr lang="es-CR" sz="900" b="0" i="0" u="none" strike="noStrike">
                          <a:effectLst/>
                          <a:latin typeface="Arial" panose="020B0604020202020204" pitchFamily="34" charset="0"/>
                        </a:rPr>
                        <a:t> </a:t>
                      </a:r>
                    </a:p>
                  </a:txBody>
                  <a:tcPr marL="8851" marR="8851" marT="8851" marB="0" anchor="ctr">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3309996313"/>
                  </a:ext>
                </a:extLst>
              </a:tr>
              <a:tr h="191700">
                <a:tc gridSpan="3">
                  <a:txBody>
                    <a:bodyPr/>
                    <a:lstStyle/>
                    <a:p>
                      <a:pPr algn="l" fontAlgn="b">
                        <a:buNone/>
                      </a:pPr>
                      <a:r>
                        <a:rPr lang="es-ES" sz="900" b="0" i="0" u="none" strike="noStrike">
                          <a:effectLst/>
                          <a:latin typeface="Arial" panose="020B0604020202020204" pitchFamily="34" charset="0"/>
                        </a:rPr>
                        <a:t>El promedio nacional de exportación por unidad de 46 kg es de </a:t>
                      </a:r>
                    </a:p>
                  </a:txBody>
                  <a:tcPr marL="8851" marR="8851" marT="8851" marB="0" anchor="b">
                    <a:lnL w="6350" cap="flat" cmpd="sng" algn="ctr">
                      <a:solidFill>
                        <a:srgbClr val="000000"/>
                      </a:solidFill>
                      <a:prstDash val="solid"/>
                      <a:round/>
                      <a:headEnd type="none" w="med" len="med"/>
                      <a:tailEnd type="none" w="med" len="med"/>
                    </a:lnL>
                    <a:lnR>
                      <a:noFill/>
                    </a:lnR>
                    <a:lnT>
                      <a:noFill/>
                    </a:lnT>
                    <a:lnB>
                      <a:noFill/>
                    </a:lnB>
                    <a:noFill/>
                  </a:tcPr>
                </a:tc>
                <a:tc hMerge="1">
                  <a:txBody>
                    <a:bodyPr/>
                    <a:lstStyle/>
                    <a:p>
                      <a:endParaRPr lang="es-CR"/>
                    </a:p>
                  </a:txBody>
                  <a:tcPr/>
                </a:tc>
                <a:tc hMerge="1">
                  <a:txBody>
                    <a:bodyPr/>
                    <a:lstStyle/>
                    <a:p>
                      <a:endParaRPr lang="es-CR"/>
                    </a:p>
                  </a:txBody>
                  <a:tcPr/>
                </a:tc>
                <a:tc>
                  <a:txBody>
                    <a:bodyPr/>
                    <a:lstStyle/>
                    <a:p>
                      <a:pPr algn="l" fontAlgn="b">
                        <a:buNone/>
                      </a:pPr>
                      <a:endParaRPr lang="es-CR" sz="900" b="1" i="0" u="none" strike="noStrike">
                        <a:solidFill>
                          <a:srgbClr val="0000FF"/>
                        </a:solidFill>
                        <a:effectLst/>
                        <a:latin typeface="Arial" panose="020B0604020202020204" pitchFamily="34" charset="0"/>
                      </a:endParaRPr>
                    </a:p>
                  </a:txBody>
                  <a:tcPr marL="8851" marR="8851" marT="8851" marB="0" anchor="b">
                    <a:lnL>
                      <a:noFill/>
                    </a:lnL>
                    <a:lnR>
                      <a:noFill/>
                    </a:lnR>
                    <a:lnT>
                      <a:noFill/>
                    </a:lnT>
                    <a:lnB>
                      <a:noFill/>
                    </a:lnB>
                    <a:noFill/>
                  </a:tcPr>
                </a:tc>
                <a:tc>
                  <a:txBody>
                    <a:bodyPr/>
                    <a:lstStyle/>
                    <a:p>
                      <a:pPr algn="l" fontAlgn="b">
                        <a:buNone/>
                      </a:pPr>
                      <a:endParaRPr lang="es-CR" sz="900" b="1" i="0" u="none" strike="noStrike">
                        <a:solidFill>
                          <a:srgbClr val="0000FF"/>
                        </a:solidFill>
                        <a:effectLst/>
                        <a:latin typeface="Arial" panose="020B0604020202020204" pitchFamily="34" charset="0"/>
                      </a:endParaRPr>
                    </a:p>
                  </a:txBody>
                  <a:tcPr marL="8851" marR="8851" marT="8851"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buNone/>
                      </a:pPr>
                      <a:r>
                        <a:rPr lang="es-CR" sz="1300" b="0" i="0" u="none" strike="noStrike">
                          <a:effectLst/>
                          <a:latin typeface="Arial" panose="020B0604020202020204" pitchFamily="34" charset="0"/>
                        </a:rPr>
                        <a:t>$ 301.55</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900" b="0" i="0" u="none" strike="noStrike">
                        <a:effectLst/>
                        <a:latin typeface="Arial" panose="020B0604020202020204" pitchFamily="34" charset="0"/>
                      </a:endParaRPr>
                    </a:p>
                  </a:txBody>
                  <a:tcPr marL="8851" marR="8851" marT="8851"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b">
                        <a:buNone/>
                      </a:pPr>
                      <a:r>
                        <a:rPr lang="es-CR" sz="900" b="0" i="0" u="none" strike="noStrike">
                          <a:effectLst/>
                          <a:latin typeface="Arial" panose="020B0604020202020204" pitchFamily="34" charset="0"/>
                        </a:rPr>
                        <a:t> </a:t>
                      </a:r>
                    </a:p>
                  </a:txBody>
                  <a:tcPr marL="8851" marR="8851" marT="8851"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872643115"/>
                  </a:ext>
                </a:extLst>
              </a:tr>
              <a:tr h="191700">
                <a:tc gridSpan="3">
                  <a:txBody>
                    <a:bodyPr/>
                    <a:lstStyle/>
                    <a:p>
                      <a:pPr algn="l" fontAlgn="b">
                        <a:buNone/>
                      </a:pPr>
                      <a:r>
                        <a:rPr lang="es-ES" sz="900" b="0" i="0" u="none" strike="noStrike">
                          <a:effectLst/>
                          <a:latin typeface="Arial" panose="020B0604020202020204" pitchFamily="34" charset="0"/>
                        </a:rPr>
                        <a:t>El promedio nacional de ventas de consumo nacional por kg es de</a:t>
                      </a:r>
                    </a:p>
                  </a:txBody>
                  <a:tcPr marL="8851" marR="8851" marT="8851"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hMerge="1">
                  <a:txBody>
                    <a:bodyPr/>
                    <a:lstStyle/>
                    <a:p>
                      <a:endParaRPr lang="es-CR"/>
                    </a:p>
                  </a:txBody>
                  <a:tcPr/>
                </a:tc>
                <a:tc hMerge="1">
                  <a:txBody>
                    <a:bodyPr/>
                    <a:lstStyle/>
                    <a:p>
                      <a:endParaRPr lang="es-CR"/>
                    </a:p>
                  </a:txBody>
                  <a:tcPr/>
                </a:tc>
                <a:tc>
                  <a:txBody>
                    <a:bodyPr/>
                    <a:lstStyle/>
                    <a:p>
                      <a:pPr algn="l" fontAlgn="b">
                        <a:buNone/>
                      </a:pPr>
                      <a:r>
                        <a:rPr lang="es-CR" sz="900" b="0" i="0" u="none" strike="noStrike">
                          <a:effectLst/>
                          <a:latin typeface="Arial" panose="020B0604020202020204" pitchFamily="34" charset="0"/>
                        </a:rPr>
                        <a:t> </a:t>
                      </a:r>
                    </a:p>
                  </a:txBody>
                  <a:tcPr marL="8851" marR="8851" marT="8851"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buNone/>
                      </a:pPr>
                      <a:r>
                        <a:rPr lang="es-CR" sz="900" b="0" i="0" u="none" strike="noStrike">
                          <a:effectLst/>
                          <a:latin typeface="Arial" panose="020B0604020202020204" pitchFamily="34" charset="0"/>
                        </a:rPr>
                        <a:t> </a:t>
                      </a:r>
                    </a:p>
                  </a:txBody>
                  <a:tcPr marL="8851" marR="8851" marT="8851"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r" fontAlgn="b">
                        <a:buNone/>
                      </a:pPr>
                      <a:r>
                        <a:rPr lang="es-CR" sz="1300" b="0" i="0" u="none" strike="noStrike">
                          <a:effectLst/>
                          <a:latin typeface="Arial" panose="020B0604020202020204" pitchFamily="34" charset="0"/>
                        </a:rPr>
                        <a:t>₡3,127.19</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s-CR" sz="900" b="0" i="0" u="none" strike="noStrike">
                          <a:effectLst/>
                          <a:latin typeface="Arial" panose="020B0604020202020204" pitchFamily="34" charset="0"/>
                        </a:rPr>
                        <a:t> </a:t>
                      </a:r>
                    </a:p>
                  </a:txBody>
                  <a:tcPr marL="8851" marR="8851" marT="8851"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buNone/>
                      </a:pPr>
                      <a:r>
                        <a:rPr lang="es-CR" sz="900" b="0" i="0" u="none" strike="noStrike" dirty="0">
                          <a:effectLst/>
                          <a:latin typeface="Arial" panose="020B0604020202020204" pitchFamily="34" charset="0"/>
                        </a:rPr>
                        <a:t> </a:t>
                      </a:r>
                    </a:p>
                  </a:txBody>
                  <a:tcPr marL="8851" marR="8851" marT="8851"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185505740"/>
                  </a:ext>
                </a:extLst>
              </a:tr>
            </a:tbl>
          </a:graphicData>
        </a:graphic>
      </p:graphicFrame>
    </p:spTree>
    <p:extLst>
      <p:ext uri="{BB962C8B-B14F-4D97-AF65-F5344CB8AC3E}">
        <p14:creationId xmlns:p14="http://schemas.microsoft.com/office/powerpoint/2010/main" val="23721733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C470C7-D083-B65E-86FB-8D164AAC5E36}"/>
            </a:ext>
          </a:extLst>
        </p:cNvPr>
        <p:cNvGrpSpPr/>
        <p:nvPr/>
      </p:nvGrpSpPr>
      <p:grpSpPr>
        <a:xfrm>
          <a:off x="0" y="0"/>
          <a:ext cx="0" cy="0"/>
          <a:chOff x="0" y="0"/>
          <a:chExt cx="0" cy="0"/>
        </a:xfrm>
      </p:grpSpPr>
      <p:sp>
        <p:nvSpPr>
          <p:cNvPr id="8" name="CuadroTexto 7">
            <a:extLst>
              <a:ext uri="{FF2B5EF4-FFF2-40B4-BE49-F238E27FC236}">
                <a16:creationId xmlns:a16="http://schemas.microsoft.com/office/drawing/2014/main" id="{E2469967-4DB3-3AA4-10F5-68D8389C1292}"/>
              </a:ext>
            </a:extLst>
          </p:cNvPr>
          <p:cNvSpPr txBox="1"/>
          <p:nvPr/>
        </p:nvSpPr>
        <p:spPr>
          <a:xfrm>
            <a:off x="0" y="218"/>
            <a:ext cx="7603200" cy="480131"/>
          </a:xfrm>
          <a:prstGeom prst="rect">
            <a:avLst/>
          </a:prstGeom>
          <a:solidFill>
            <a:srgbClr val="499057"/>
          </a:solidFill>
        </p:spPr>
        <p:txBody>
          <a:bodyPr wrap="square" rtlCol="0">
            <a:spAutoFit/>
          </a:bodyPr>
          <a:lstStyle>
            <a:defPPr>
              <a:defRPr lang="es-CR"/>
            </a:defPPr>
            <a:lvl1pPr algn="ctr">
              <a:lnSpc>
                <a:spcPct val="90000"/>
              </a:lnSpc>
              <a:spcBef>
                <a:spcPct val="0"/>
              </a:spcBef>
              <a:defRPr kumimoji="0" sz="2800" b="1" i="0" u="none" strike="noStrike" cap="none" spc="0" normalizeH="0" baseline="0">
                <a:ln>
                  <a:noFill/>
                </a:ln>
                <a:solidFill>
                  <a:prstClr val="white"/>
                </a:solidFill>
                <a:effectLst>
                  <a:outerShdw blurRad="38100" dist="38100" dir="2700000" algn="tl">
                    <a:srgbClr val="000000">
                      <a:alpha val="43137"/>
                    </a:srgbClr>
                  </a:outerShdw>
                </a:effectLst>
                <a:uLnTx/>
                <a:uFillTx/>
                <a:latin typeface="Calibri" panose="020F0502020204030204"/>
                <a:ea typeface="+mj-ea"/>
                <a:cs typeface="+mj-cs"/>
              </a:defRPr>
            </a:lvl1pPr>
          </a:lstStyle>
          <a:p>
            <a:r>
              <a:rPr lang="es-ES" dirty="0">
                <a:solidFill>
                  <a:schemeClr val="bg1"/>
                </a:solidFill>
              </a:rPr>
              <a:t>COMERCIALIZACIÓN POR ZONAS</a:t>
            </a:r>
          </a:p>
        </p:txBody>
      </p:sp>
      <p:sp>
        <p:nvSpPr>
          <p:cNvPr id="9" name="Rectángulo 8">
            <a:extLst>
              <a:ext uri="{FF2B5EF4-FFF2-40B4-BE49-F238E27FC236}">
                <a16:creationId xmlns:a16="http://schemas.microsoft.com/office/drawing/2014/main" id="{8C9F15E8-C5B0-D6BD-32A6-516AD593A4DD}"/>
              </a:ext>
            </a:extLst>
          </p:cNvPr>
          <p:cNvSpPr/>
          <p:nvPr/>
        </p:nvSpPr>
        <p:spPr>
          <a:xfrm>
            <a:off x="0" y="6377773"/>
            <a:ext cx="12192001" cy="480227"/>
          </a:xfrm>
          <a:prstGeom prst="rect">
            <a:avLst/>
          </a:prstGeom>
          <a:solidFill>
            <a:srgbClr val="8895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R"/>
          </a:p>
        </p:txBody>
      </p:sp>
      <p:sp>
        <p:nvSpPr>
          <p:cNvPr id="10" name="CuadroTexto 9">
            <a:extLst>
              <a:ext uri="{FF2B5EF4-FFF2-40B4-BE49-F238E27FC236}">
                <a16:creationId xmlns:a16="http://schemas.microsoft.com/office/drawing/2014/main" id="{3F3CF2C2-3342-7BC0-221D-300466AEC466}"/>
              </a:ext>
            </a:extLst>
          </p:cNvPr>
          <p:cNvSpPr txBox="1"/>
          <p:nvPr/>
        </p:nvSpPr>
        <p:spPr>
          <a:xfrm>
            <a:off x="154469" y="6561831"/>
            <a:ext cx="11883061" cy="523220"/>
          </a:xfrm>
          <a:prstGeom prst="rect">
            <a:avLst/>
          </a:prstGeom>
          <a:noFill/>
        </p:spPr>
        <p:txBody>
          <a:bodyPr wrap="none" rtlCol="0">
            <a:spAutoFit/>
          </a:bodyPr>
          <a:lstStyle/>
          <a:p>
            <a:pPr fontAlgn="base"/>
            <a:r>
              <a:rPr lang="es-CR" sz="1400">
                <a:solidFill>
                  <a:schemeClr val="bg1"/>
                </a:solidFill>
              </a:rPr>
              <a:t>“Nuestra institución se distingue por la innovación constante, </a:t>
            </a:r>
            <a:r>
              <a:rPr lang="en-US" sz="1400">
                <a:solidFill>
                  <a:schemeClr val="bg1"/>
                </a:solidFill>
              </a:rPr>
              <a:t>​ </a:t>
            </a:r>
            <a:r>
              <a:rPr lang="es-CR" sz="1400">
                <a:solidFill>
                  <a:schemeClr val="bg1"/>
                </a:solidFill>
              </a:rPr>
              <a:t>donde cada miembro aporta su creatividad para marcar la diferencia.”     </a:t>
            </a:r>
            <a:r>
              <a:rPr lang="es-CR" sz="1400" b="1">
                <a:solidFill>
                  <a:schemeClr val="bg1"/>
                </a:solidFill>
              </a:rPr>
              <a:t>Comisión de Valores ICAFE</a:t>
            </a:r>
            <a:r>
              <a:rPr lang="en-US" sz="1400">
                <a:solidFill>
                  <a:schemeClr val="bg1"/>
                </a:solidFill>
              </a:rPr>
              <a:t>​</a:t>
            </a:r>
          </a:p>
          <a:p>
            <a:endParaRPr lang="es-CR" sz="1400">
              <a:solidFill>
                <a:schemeClr val="bg1"/>
              </a:solidFill>
            </a:endParaRPr>
          </a:p>
        </p:txBody>
      </p:sp>
      <p:grpSp>
        <p:nvGrpSpPr>
          <p:cNvPr id="11" name="Grupo 10">
            <a:extLst>
              <a:ext uri="{FF2B5EF4-FFF2-40B4-BE49-F238E27FC236}">
                <a16:creationId xmlns:a16="http://schemas.microsoft.com/office/drawing/2014/main" id="{09287507-BB8B-9C77-0C12-1CBE572B9025}"/>
              </a:ext>
            </a:extLst>
          </p:cNvPr>
          <p:cNvGrpSpPr/>
          <p:nvPr/>
        </p:nvGrpSpPr>
        <p:grpSpPr>
          <a:xfrm>
            <a:off x="0" y="5863171"/>
            <a:ext cx="12192001" cy="671228"/>
            <a:chOff x="0" y="5830529"/>
            <a:chExt cx="12192001" cy="731302"/>
          </a:xfrm>
        </p:grpSpPr>
        <p:pic>
          <p:nvPicPr>
            <p:cNvPr id="12" name="Imagen 11">
              <a:extLst>
                <a:ext uri="{FF2B5EF4-FFF2-40B4-BE49-F238E27FC236}">
                  <a16:creationId xmlns:a16="http://schemas.microsoft.com/office/drawing/2014/main" id="{3F597A01-0093-AFAC-69A6-7B61D8B37FBA}"/>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5830529"/>
              <a:ext cx="12192001" cy="731302"/>
            </a:xfrm>
            <a:prstGeom prst="rect">
              <a:avLst/>
            </a:prstGeom>
          </p:spPr>
        </p:pic>
        <p:pic>
          <p:nvPicPr>
            <p:cNvPr id="13" name="Imagen 12">
              <a:extLst>
                <a:ext uri="{FF2B5EF4-FFF2-40B4-BE49-F238E27FC236}">
                  <a16:creationId xmlns:a16="http://schemas.microsoft.com/office/drawing/2014/main" id="{7F4B171B-260D-18F7-BE08-2E158800DEBF}"/>
                </a:ext>
              </a:extLst>
            </p:cNvPr>
            <p:cNvPicPr>
              <a:picLocks noChangeAspect="1"/>
            </p:cNvPicPr>
            <p:nvPr/>
          </p:nvPicPr>
          <p:blipFill>
            <a:blip r:embed="rId3"/>
            <a:stretch>
              <a:fillRect/>
            </a:stretch>
          </p:blipFill>
          <p:spPr>
            <a:xfrm>
              <a:off x="5653868" y="5879689"/>
              <a:ext cx="1376197" cy="590373"/>
            </a:xfrm>
            <a:prstGeom prst="rect">
              <a:avLst/>
            </a:prstGeom>
          </p:spPr>
        </p:pic>
      </p:grpSp>
      <p:pic>
        <p:nvPicPr>
          <p:cNvPr id="14" name="Imagen 13" descr="Imagen que contiene rueda, dibujo&#10;&#10;Descripción generada automáticamente">
            <a:extLst>
              <a:ext uri="{FF2B5EF4-FFF2-40B4-BE49-F238E27FC236}">
                <a16:creationId xmlns:a16="http://schemas.microsoft.com/office/drawing/2014/main" id="{EA39FD48-032F-D9D3-663C-983B7C12A17A}"/>
              </a:ext>
            </a:extLst>
          </p:cNvPr>
          <p:cNvPicPr>
            <a:picLocks noChangeAspect="1"/>
          </p:cNvPicPr>
          <p:nvPr/>
        </p:nvPicPr>
        <p:blipFill>
          <a:blip r:embed="rId4"/>
          <a:stretch>
            <a:fillRect/>
          </a:stretch>
        </p:blipFill>
        <p:spPr>
          <a:xfrm>
            <a:off x="5170865" y="5947056"/>
            <a:ext cx="1850267" cy="464349"/>
          </a:xfrm>
          <a:prstGeom prst="rect">
            <a:avLst/>
          </a:prstGeom>
        </p:spPr>
      </p:pic>
      <p:sp>
        <p:nvSpPr>
          <p:cNvPr id="5" name="CuadroTexto 4">
            <a:extLst>
              <a:ext uri="{FF2B5EF4-FFF2-40B4-BE49-F238E27FC236}">
                <a16:creationId xmlns:a16="http://schemas.microsoft.com/office/drawing/2014/main" id="{5186FA4B-3D66-A0CB-43EA-7A87C04C1DCA}"/>
              </a:ext>
            </a:extLst>
          </p:cNvPr>
          <p:cNvSpPr txBox="1"/>
          <p:nvPr/>
        </p:nvSpPr>
        <p:spPr>
          <a:xfrm>
            <a:off x="1097558" y="722720"/>
            <a:ext cx="10018118" cy="337952"/>
          </a:xfrm>
          <a:prstGeom prst="rect">
            <a:avLst/>
          </a:prstGeom>
          <a:solidFill>
            <a:srgbClr val="499057"/>
          </a:solidFill>
          <a:ln w="44450" cap="rnd">
            <a:noFill/>
          </a:ln>
        </p:spPr>
        <p:txBody>
          <a:bodyPr vert="horz" lIns="91440" tIns="45720" rIns="91440" bIns="45720" rtlCol="0" anchor="ctr" anchorCtr="0">
            <a:noAutofit/>
          </a:bodyPr>
          <a:lstStyle>
            <a:defPPr>
              <a:defRPr lang="es-CR"/>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r>
              <a:rPr lang="es-ES" sz="2000" dirty="0">
                <a:latin typeface="Calibri" panose="020F0502020204030204" pitchFamily="34" charset="0"/>
                <a:cs typeface="Calibri" panose="020F0502020204030204" pitchFamily="34" charset="0"/>
              </a:rPr>
              <a:t>COSECHA 2025/2026   (EN Ud.46 KILOGRAMOS) </a:t>
            </a:r>
          </a:p>
        </p:txBody>
      </p:sp>
      <p:sp>
        <p:nvSpPr>
          <p:cNvPr id="6" name="CuadroTexto 5">
            <a:extLst>
              <a:ext uri="{FF2B5EF4-FFF2-40B4-BE49-F238E27FC236}">
                <a16:creationId xmlns:a16="http://schemas.microsoft.com/office/drawing/2014/main" id="{D6E2495E-55A6-8B8D-0495-C4151065DB1B}"/>
              </a:ext>
            </a:extLst>
          </p:cNvPr>
          <p:cNvSpPr txBox="1"/>
          <p:nvPr/>
        </p:nvSpPr>
        <p:spPr>
          <a:xfrm>
            <a:off x="8645237" y="5439993"/>
            <a:ext cx="3546763" cy="337952"/>
          </a:xfrm>
          <a:prstGeom prst="rect">
            <a:avLst/>
          </a:prstGeom>
          <a:solidFill>
            <a:srgbClr val="499057"/>
          </a:solidFill>
          <a:ln w="44450" cap="rnd">
            <a:noFill/>
          </a:ln>
        </p:spPr>
        <p:txBody>
          <a:bodyPr vert="horz" lIns="91440" tIns="45720" rIns="91440" bIns="45720" rtlCol="0" anchor="ctr" anchorCtr="0">
            <a:noAutofit/>
          </a:bodyPr>
          <a:lstStyle>
            <a:defPPr>
              <a:defRPr lang="es-CR"/>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endParaRPr lang="es-ES" sz="1600" dirty="0">
              <a:latin typeface="Calibri" panose="020F0502020204030204" pitchFamily="34" charset="0"/>
              <a:cs typeface="Calibri" panose="020F0502020204030204" pitchFamily="34" charset="0"/>
            </a:endParaRPr>
          </a:p>
          <a:p>
            <a:r>
              <a:rPr lang="es-ES" sz="2000" dirty="0">
                <a:latin typeface="Calibri" panose="020F0502020204030204" pitchFamily="34" charset="0"/>
                <a:cs typeface="Calibri" panose="020F0502020204030204" pitchFamily="34" charset="0"/>
              </a:rPr>
              <a:t>Corte al 14 de Julio 2025</a:t>
            </a:r>
          </a:p>
          <a:p>
            <a:endParaRPr lang="es-ES" sz="2000" dirty="0">
              <a:latin typeface="Calibri" panose="020F0502020204030204" pitchFamily="34" charset="0"/>
              <a:cs typeface="Calibri" panose="020F0502020204030204" pitchFamily="34" charset="0"/>
            </a:endParaRPr>
          </a:p>
        </p:txBody>
      </p:sp>
      <p:graphicFrame>
        <p:nvGraphicFramePr>
          <p:cNvPr id="2" name="Tabla 1">
            <a:extLst>
              <a:ext uri="{FF2B5EF4-FFF2-40B4-BE49-F238E27FC236}">
                <a16:creationId xmlns:a16="http://schemas.microsoft.com/office/drawing/2014/main" id="{CF5F997A-9C48-FBF2-F702-7A68D63B2374}"/>
              </a:ext>
            </a:extLst>
          </p:cNvPr>
          <p:cNvGraphicFramePr>
            <a:graphicFrameLocks noGrp="1"/>
          </p:cNvGraphicFramePr>
          <p:nvPr>
            <p:extLst>
              <p:ext uri="{D42A27DB-BD31-4B8C-83A1-F6EECF244321}">
                <p14:modId xmlns:p14="http://schemas.microsoft.com/office/powerpoint/2010/main" val="4048693371"/>
              </p:ext>
            </p:extLst>
          </p:nvPr>
        </p:nvGraphicFramePr>
        <p:xfrm>
          <a:off x="1097557" y="1303045"/>
          <a:ext cx="10018118" cy="3901760"/>
        </p:xfrm>
        <a:graphic>
          <a:graphicData uri="http://schemas.openxmlformats.org/drawingml/2006/table">
            <a:tbl>
              <a:tblPr/>
              <a:tblGrid>
                <a:gridCol w="1256797">
                  <a:extLst>
                    <a:ext uri="{9D8B030D-6E8A-4147-A177-3AD203B41FA5}">
                      <a16:colId xmlns:a16="http://schemas.microsoft.com/office/drawing/2014/main" val="151025305"/>
                    </a:ext>
                  </a:extLst>
                </a:gridCol>
                <a:gridCol w="1208458">
                  <a:extLst>
                    <a:ext uri="{9D8B030D-6E8A-4147-A177-3AD203B41FA5}">
                      <a16:colId xmlns:a16="http://schemas.microsoft.com/office/drawing/2014/main" val="444605595"/>
                    </a:ext>
                  </a:extLst>
                </a:gridCol>
                <a:gridCol w="1268881">
                  <a:extLst>
                    <a:ext uri="{9D8B030D-6E8A-4147-A177-3AD203B41FA5}">
                      <a16:colId xmlns:a16="http://schemas.microsoft.com/office/drawing/2014/main" val="1430213268"/>
                    </a:ext>
                  </a:extLst>
                </a:gridCol>
                <a:gridCol w="1268881">
                  <a:extLst>
                    <a:ext uri="{9D8B030D-6E8A-4147-A177-3AD203B41FA5}">
                      <a16:colId xmlns:a16="http://schemas.microsoft.com/office/drawing/2014/main" val="2031745538"/>
                    </a:ext>
                  </a:extLst>
                </a:gridCol>
                <a:gridCol w="1268881">
                  <a:extLst>
                    <a:ext uri="{9D8B030D-6E8A-4147-A177-3AD203B41FA5}">
                      <a16:colId xmlns:a16="http://schemas.microsoft.com/office/drawing/2014/main" val="2740316409"/>
                    </a:ext>
                  </a:extLst>
                </a:gridCol>
                <a:gridCol w="1268881">
                  <a:extLst>
                    <a:ext uri="{9D8B030D-6E8A-4147-A177-3AD203B41FA5}">
                      <a16:colId xmlns:a16="http://schemas.microsoft.com/office/drawing/2014/main" val="1524452639"/>
                    </a:ext>
                  </a:extLst>
                </a:gridCol>
                <a:gridCol w="1268881">
                  <a:extLst>
                    <a:ext uri="{9D8B030D-6E8A-4147-A177-3AD203B41FA5}">
                      <a16:colId xmlns:a16="http://schemas.microsoft.com/office/drawing/2014/main" val="2331367913"/>
                    </a:ext>
                  </a:extLst>
                </a:gridCol>
                <a:gridCol w="1208458">
                  <a:extLst>
                    <a:ext uri="{9D8B030D-6E8A-4147-A177-3AD203B41FA5}">
                      <a16:colId xmlns:a16="http://schemas.microsoft.com/office/drawing/2014/main" val="4060380594"/>
                    </a:ext>
                  </a:extLst>
                </a:gridCol>
              </a:tblGrid>
              <a:tr h="385594">
                <a:tc rowSpan="2">
                  <a:txBody>
                    <a:bodyPr/>
                    <a:lstStyle/>
                    <a:p>
                      <a:pPr algn="ctr" fontAlgn="ctr">
                        <a:buNone/>
                      </a:pPr>
                      <a:r>
                        <a:rPr lang="es-CR" sz="1300" b="1" i="0" u="none" strike="noStrike">
                          <a:effectLst/>
                          <a:latin typeface="Arial" panose="020B0604020202020204" pitchFamily="34" charset="0"/>
                        </a:rPr>
                        <a:t>ZONA</a:t>
                      </a:r>
                    </a:p>
                  </a:txBody>
                  <a:tcPr marL="8851" marR="8851" marT="88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3">
                  <a:txBody>
                    <a:bodyPr/>
                    <a:lstStyle/>
                    <a:p>
                      <a:pPr algn="ctr" fontAlgn="ctr">
                        <a:buNone/>
                      </a:pPr>
                      <a:r>
                        <a:rPr lang="es-CR" sz="1300" b="1" i="0" u="none" strike="noStrike">
                          <a:effectLst/>
                          <a:latin typeface="Arial" panose="020B0604020202020204" pitchFamily="34" charset="0"/>
                        </a:rPr>
                        <a:t>VENTAS DE EXPORTACIÓN</a:t>
                      </a:r>
                      <a:r>
                        <a:rPr lang="es-CR" sz="1300" b="1" i="0" u="none" strike="noStrike" baseline="30000">
                          <a:effectLst/>
                          <a:latin typeface="Arial" panose="020B0604020202020204" pitchFamily="34" charset="0"/>
                        </a:rPr>
                        <a:t> </a:t>
                      </a:r>
                      <a:endParaRPr lang="es-CR" sz="1300" b="1" i="0" u="none" strike="noStrike">
                        <a:effectLst/>
                        <a:latin typeface="Arial" panose="020B0604020202020204" pitchFamily="34" charset="0"/>
                      </a:endParaRPr>
                    </a:p>
                  </a:txBody>
                  <a:tcPr marL="8851" marR="8851" marT="88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hMerge="1">
                  <a:txBody>
                    <a:bodyPr/>
                    <a:lstStyle/>
                    <a:p>
                      <a:endParaRPr lang="es-CR"/>
                    </a:p>
                  </a:txBody>
                  <a:tcPr/>
                </a:tc>
                <a:tc gridSpan="3">
                  <a:txBody>
                    <a:bodyPr/>
                    <a:lstStyle/>
                    <a:p>
                      <a:pPr algn="ctr" fontAlgn="ctr">
                        <a:buNone/>
                      </a:pPr>
                      <a:r>
                        <a:rPr lang="es-CR" sz="1300" b="1" i="0" u="none" strike="noStrike">
                          <a:effectLst/>
                          <a:latin typeface="Arial" panose="020B0604020202020204" pitchFamily="34" charset="0"/>
                        </a:rPr>
                        <a:t>VENTAS CONSUMO NACIONAL</a:t>
                      </a:r>
                    </a:p>
                  </a:txBody>
                  <a:tcPr marL="8851" marR="8851" marT="88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hMerge="1">
                  <a:txBody>
                    <a:bodyPr/>
                    <a:lstStyle/>
                    <a:p>
                      <a:endParaRPr lang="es-CR"/>
                    </a:p>
                  </a:txBody>
                  <a:tcPr/>
                </a:tc>
                <a:tc>
                  <a:txBody>
                    <a:bodyPr/>
                    <a:lstStyle/>
                    <a:p>
                      <a:pPr algn="ctr" fontAlgn="ctr">
                        <a:buNone/>
                      </a:pPr>
                      <a:r>
                        <a:rPr lang="es-CR" sz="1100" b="1" i="0" u="none" strike="noStrike">
                          <a:effectLst/>
                          <a:latin typeface="Arial" panose="020B0604020202020204" pitchFamily="34" charset="0"/>
                        </a:rPr>
                        <a:t>TOTAL DE VENTAS</a:t>
                      </a:r>
                    </a:p>
                  </a:txBody>
                  <a:tcPr marL="8851" marR="8851" marT="88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0369841"/>
                  </a:ext>
                </a:extLst>
              </a:tr>
              <a:tr h="497563">
                <a:tc vMerge="1">
                  <a:txBody>
                    <a:bodyPr/>
                    <a:lstStyle/>
                    <a:p>
                      <a:endParaRPr lang="es-CR"/>
                    </a:p>
                  </a:txBody>
                  <a:tcPr/>
                </a:tc>
                <a:tc>
                  <a:txBody>
                    <a:bodyPr/>
                    <a:lstStyle/>
                    <a:p>
                      <a:pPr algn="ctr" fontAlgn="ctr">
                        <a:buNone/>
                      </a:pPr>
                      <a:r>
                        <a:rPr lang="es-ES" sz="1100" b="1" i="0" u="none" strike="noStrike">
                          <a:effectLst/>
                          <a:latin typeface="Arial" panose="020B0604020202020204" pitchFamily="34" charset="0"/>
                        </a:rPr>
                        <a:t>Ventas en u.46 kgs en consignación</a:t>
                      </a:r>
                    </a:p>
                  </a:txBody>
                  <a:tcPr marL="8851" marR="8851" marT="88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s-ES" sz="1100" b="1" i="0" u="none" strike="noStrike">
                          <a:effectLst/>
                          <a:latin typeface="Arial" panose="020B0604020202020204" pitchFamily="34" charset="0"/>
                        </a:rPr>
                        <a:t>Ventas en U. de 46 Kgs. con Precio</a:t>
                      </a:r>
                    </a:p>
                  </a:txBody>
                  <a:tcPr marL="8851" marR="8851" marT="88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s-CR" sz="1100" b="1" i="0" u="none" strike="noStrike">
                          <a:effectLst/>
                          <a:latin typeface="Arial" panose="020B0604020202020204" pitchFamily="34" charset="0"/>
                        </a:rPr>
                        <a:t>  Promedio $ por U. de 46 kgs.</a:t>
                      </a:r>
                    </a:p>
                  </a:txBody>
                  <a:tcPr marL="8851" marR="8851" marT="88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s-ES" sz="1100" b="1" i="0" u="none" strike="noStrike">
                          <a:effectLst/>
                          <a:latin typeface="Arial" panose="020B0604020202020204" pitchFamily="34" charset="0"/>
                        </a:rPr>
                        <a:t>Ventas en u.46 kgs en consignación</a:t>
                      </a:r>
                    </a:p>
                  </a:txBody>
                  <a:tcPr marL="8851" marR="8851" marT="88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s-CR" sz="1100" b="1" i="0" u="none" strike="noStrike">
                          <a:effectLst/>
                          <a:latin typeface="Arial" panose="020B0604020202020204" pitchFamily="34" charset="0"/>
                        </a:rPr>
                        <a:t>Ventas en U. de 46 Kgs. </a:t>
                      </a:r>
                    </a:p>
                  </a:txBody>
                  <a:tcPr marL="8851" marR="8851" marT="88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s-CR" sz="1100" b="1" i="0" u="none" strike="noStrike">
                          <a:effectLst/>
                          <a:latin typeface="Arial" panose="020B0604020202020204" pitchFamily="34" charset="0"/>
                        </a:rPr>
                        <a:t>PRECIO KG.POR ZONA</a:t>
                      </a:r>
                    </a:p>
                  </a:txBody>
                  <a:tcPr marL="8851" marR="8851" marT="88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s-ES" sz="1100" b="1" i="0" u="none" strike="noStrike">
                          <a:effectLst/>
                          <a:latin typeface="Arial" panose="020B0604020202020204" pitchFamily="34" charset="0"/>
                        </a:rPr>
                        <a:t> EN UNIDADES DE 46 KILOGRAMOS</a:t>
                      </a:r>
                    </a:p>
                  </a:txBody>
                  <a:tcPr marL="8851" marR="8851" marT="88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657253311"/>
                  </a:ext>
                </a:extLst>
              </a:tr>
              <a:tr h="201225">
                <a:tc>
                  <a:txBody>
                    <a:bodyPr/>
                    <a:lstStyle/>
                    <a:p>
                      <a:pPr algn="l" fontAlgn="b">
                        <a:buNone/>
                      </a:pPr>
                      <a:r>
                        <a:rPr lang="es-CR" sz="1300" b="1" i="0" u="none" strike="noStrike">
                          <a:effectLst/>
                          <a:latin typeface="Arial" panose="020B0604020202020204" pitchFamily="34" charset="0"/>
                        </a:rPr>
                        <a:t>Coto Brus</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ctr" fontAlgn="b">
                        <a:buNone/>
                      </a:pPr>
                      <a:r>
                        <a:rPr lang="es-CR" sz="1300" b="0" i="0" u="none" strike="noStrike">
                          <a:effectLst/>
                          <a:latin typeface="Arial" panose="020B0604020202020204" pitchFamily="34" charset="0"/>
                        </a:rPr>
                        <a:t>  12,647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ctr" fontAlgn="b">
                        <a:buNone/>
                      </a:pPr>
                      <a:r>
                        <a:rPr lang="es-CR" sz="1300" b="0" i="0" u="none" strike="noStrike">
                          <a:effectLst/>
                          <a:latin typeface="Arial" panose="020B0604020202020204" pitchFamily="34" charset="0"/>
                        </a:rPr>
                        <a:t>  28,379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ctr" fontAlgn="b">
                        <a:buNone/>
                      </a:pPr>
                      <a:r>
                        <a:rPr lang="es-CR" sz="1300" b="0" i="0" u="none" strike="noStrike">
                          <a:effectLst/>
                          <a:latin typeface="Arial" panose="020B0604020202020204" pitchFamily="34" charset="0"/>
                        </a:rPr>
                        <a:t>300.72</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ctr" fontAlgn="b">
                        <a:buNone/>
                      </a:pPr>
                      <a:r>
                        <a:rPr lang="es-CR" sz="1300" b="0" i="0" u="none" strike="noStrike">
                          <a:effectLst/>
                          <a:latin typeface="Arial" panose="020B0604020202020204" pitchFamily="34" charset="0"/>
                        </a:rPr>
                        <a:t>                      -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ctr" fontAlgn="b">
                        <a:buNone/>
                      </a:pPr>
                      <a:r>
                        <a:rPr lang="es-CR" sz="1300" b="0" i="0" u="none" strike="noStrike">
                          <a:effectLst/>
                          <a:latin typeface="Arial" panose="020B0604020202020204" pitchFamily="34" charset="0"/>
                        </a:rPr>
                        <a:t>                      -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ctr" fontAlgn="b">
                        <a:buNone/>
                      </a:pPr>
                      <a:r>
                        <a:rPr lang="es-CR" sz="1300" b="1" i="0" u="none" strike="noStrike">
                          <a:solidFill>
                            <a:srgbClr val="0000FF"/>
                          </a:solidFill>
                          <a:effectLst/>
                          <a:latin typeface="Arial" panose="020B0604020202020204" pitchFamily="34" charset="0"/>
                        </a:rPr>
                        <a:t> -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ctr" fontAlgn="b">
                        <a:buNone/>
                      </a:pPr>
                      <a:r>
                        <a:rPr lang="es-CR" sz="1300" b="0" i="0" u="none" strike="noStrike">
                          <a:effectLst/>
                          <a:latin typeface="Arial" panose="020B0604020202020204" pitchFamily="34" charset="0"/>
                        </a:rPr>
                        <a:t>  41,026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3423541135"/>
                  </a:ext>
                </a:extLst>
              </a:tr>
              <a:tr h="201225">
                <a:tc>
                  <a:txBody>
                    <a:bodyPr/>
                    <a:lstStyle/>
                    <a:p>
                      <a:pPr algn="l" fontAlgn="b">
                        <a:buNone/>
                      </a:pPr>
                      <a:r>
                        <a:rPr lang="es-CR" sz="1300" b="1" i="0" u="none" strike="noStrike">
                          <a:effectLst/>
                          <a:latin typeface="Arial" panose="020B0604020202020204" pitchFamily="34" charset="0"/>
                        </a:rPr>
                        <a:t>Los Santos</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300" b="0" i="0" u="none" strike="noStrike">
                          <a:effectLst/>
                          <a:latin typeface="Arial" panose="020B0604020202020204" pitchFamily="34" charset="0"/>
                        </a:rPr>
                        <a:t>  3,727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300" b="0" i="0" u="none" strike="noStrike">
                          <a:effectLst/>
                          <a:latin typeface="Arial" panose="020B0604020202020204" pitchFamily="34" charset="0"/>
                        </a:rPr>
                        <a:t>  45,663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300" b="0" i="0" u="none" strike="noStrike">
                          <a:effectLst/>
                          <a:latin typeface="Arial" panose="020B0604020202020204" pitchFamily="34" charset="0"/>
                        </a:rPr>
                        <a:t>299.85</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300" b="0" i="0" u="none" strike="noStrike">
                          <a:effectLst/>
                          <a:latin typeface="Arial" panose="020B0604020202020204" pitchFamily="34" charset="0"/>
                        </a:rPr>
                        <a:t>                      -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300" b="0" i="0" u="none" strike="noStrike">
                          <a:effectLst/>
                          <a:latin typeface="Arial" panose="020B0604020202020204" pitchFamily="34" charset="0"/>
                        </a:rPr>
                        <a:t>  12,158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300" b="1" i="0" u="none" strike="noStrike">
                          <a:solidFill>
                            <a:srgbClr val="0000FF"/>
                          </a:solidFill>
                          <a:effectLst/>
                          <a:latin typeface="Arial" panose="020B0604020202020204" pitchFamily="34" charset="0"/>
                        </a:rPr>
                        <a:t>  3,177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300" b="0" i="0" u="none" strike="noStrike">
                          <a:effectLst/>
                          <a:latin typeface="Arial" panose="020B0604020202020204" pitchFamily="34" charset="0"/>
                        </a:rPr>
                        <a:t>  61,547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3651667314"/>
                  </a:ext>
                </a:extLst>
              </a:tr>
              <a:tr h="201225">
                <a:tc>
                  <a:txBody>
                    <a:bodyPr/>
                    <a:lstStyle/>
                    <a:p>
                      <a:pPr algn="l" fontAlgn="b">
                        <a:buNone/>
                      </a:pPr>
                      <a:r>
                        <a:rPr lang="es-CR" sz="1300" b="1" i="0" u="none" strike="noStrike">
                          <a:effectLst/>
                          <a:latin typeface="Arial" panose="020B0604020202020204" pitchFamily="34" charset="0"/>
                        </a:rPr>
                        <a:t>Pérez Zeledón</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300" b="0" i="0" u="none" strike="noStrike">
                          <a:effectLst/>
                          <a:latin typeface="Arial" panose="020B0604020202020204" pitchFamily="34" charset="0"/>
                        </a:rPr>
                        <a:t>  2,505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300" b="0" i="0" u="none" strike="noStrike">
                          <a:effectLst/>
                          <a:latin typeface="Arial" panose="020B0604020202020204" pitchFamily="34" charset="0"/>
                        </a:rPr>
                        <a:t>  9,254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300" b="0" i="0" u="none" strike="noStrike">
                          <a:effectLst/>
                          <a:latin typeface="Arial" panose="020B0604020202020204" pitchFamily="34" charset="0"/>
                        </a:rPr>
                        <a:t>305.60</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300" b="0" i="0" u="none" strike="noStrike">
                          <a:effectLst/>
                          <a:latin typeface="Arial" panose="020B0604020202020204" pitchFamily="34" charset="0"/>
                        </a:rPr>
                        <a:t>                      -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300" b="0" i="0" u="none" strike="noStrike">
                          <a:effectLst/>
                          <a:latin typeface="Arial" panose="020B0604020202020204" pitchFamily="34" charset="0"/>
                        </a:rPr>
                        <a:t>                      -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300" b="1" i="0" u="none" strike="noStrike">
                          <a:solidFill>
                            <a:srgbClr val="0000FF"/>
                          </a:solidFill>
                          <a:effectLst/>
                          <a:latin typeface="Arial" panose="020B0604020202020204" pitchFamily="34" charset="0"/>
                        </a:rPr>
                        <a:t> -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300" b="0" i="0" u="none" strike="noStrike">
                          <a:effectLst/>
                          <a:latin typeface="Arial" panose="020B0604020202020204" pitchFamily="34" charset="0"/>
                        </a:rPr>
                        <a:t>  11,759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3941933591"/>
                  </a:ext>
                </a:extLst>
              </a:tr>
              <a:tr h="201225">
                <a:tc>
                  <a:txBody>
                    <a:bodyPr/>
                    <a:lstStyle/>
                    <a:p>
                      <a:pPr algn="l" fontAlgn="b">
                        <a:buNone/>
                      </a:pPr>
                      <a:r>
                        <a:rPr lang="es-CR" sz="1300" b="1" i="0" u="none" strike="noStrike">
                          <a:effectLst/>
                          <a:latin typeface="Arial" panose="020B0604020202020204" pitchFamily="34" charset="0"/>
                        </a:rPr>
                        <a:t>Turrialba</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300" b="0" i="0" u="none" strike="noStrike">
                          <a:effectLst/>
                          <a:latin typeface="Arial" panose="020B0604020202020204" pitchFamily="34" charset="0"/>
                        </a:rPr>
                        <a:t>  10,125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300" b="0" i="0" u="none" strike="noStrike">
                          <a:effectLst/>
                          <a:latin typeface="Arial" panose="020B0604020202020204" pitchFamily="34" charset="0"/>
                        </a:rPr>
                        <a:t>  8,078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300" b="0" i="0" u="none" strike="noStrike">
                          <a:effectLst/>
                          <a:latin typeface="Arial" panose="020B0604020202020204" pitchFamily="34" charset="0"/>
                        </a:rPr>
                        <a:t>269.13</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300" b="0" i="0" u="none" strike="noStrike">
                          <a:effectLst/>
                          <a:latin typeface="Arial" panose="020B0604020202020204" pitchFamily="34" charset="0"/>
                        </a:rPr>
                        <a:t>                      -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300" b="0" i="0" u="none" strike="noStrike">
                          <a:effectLst/>
                          <a:latin typeface="Arial" panose="020B0604020202020204" pitchFamily="34" charset="0"/>
                        </a:rPr>
                        <a:t>                      -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300" b="1" i="0" u="none" strike="noStrike">
                          <a:solidFill>
                            <a:srgbClr val="0000FF"/>
                          </a:solidFill>
                          <a:effectLst/>
                          <a:latin typeface="Arial" panose="020B0604020202020204" pitchFamily="34" charset="0"/>
                        </a:rPr>
                        <a:t> -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300" b="0" i="0" u="none" strike="noStrike">
                          <a:effectLst/>
                          <a:latin typeface="Arial" panose="020B0604020202020204" pitchFamily="34" charset="0"/>
                        </a:rPr>
                        <a:t>  18,203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1384537788"/>
                  </a:ext>
                </a:extLst>
              </a:tr>
              <a:tr h="201225">
                <a:tc>
                  <a:txBody>
                    <a:bodyPr/>
                    <a:lstStyle/>
                    <a:p>
                      <a:pPr algn="l" fontAlgn="b">
                        <a:buNone/>
                      </a:pPr>
                      <a:r>
                        <a:rPr lang="es-CR" sz="1300" b="1" i="0" u="none" strike="noStrike">
                          <a:effectLst/>
                          <a:latin typeface="Arial" panose="020B0604020202020204" pitchFamily="34" charset="0"/>
                        </a:rPr>
                        <a:t>Valle Central</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300" b="0" i="0" u="none" strike="noStrike">
                          <a:effectLst/>
                          <a:latin typeface="Arial" panose="020B0604020202020204" pitchFamily="34" charset="0"/>
                        </a:rPr>
                        <a:t>  412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300" b="0" i="0" u="none" strike="noStrike">
                          <a:effectLst/>
                          <a:latin typeface="Arial" panose="020B0604020202020204" pitchFamily="34" charset="0"/>
                        </a:rPr>
                        <a:t>  10,512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300" b="0" i="0" u="none" strike="noStrike">
                          <a:effectLst/>
                          <a:latin typeface="Arial" panose="020B0604020202020204" pitchFamily="34" charset="0"/>
                        </a:rPr>
                        <a:t>293.44</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300" b="0" i="0" u="none" strike="noStrike">
                          <a:effectLst/>
                          <a:latin typeface="Arial" panose="020B0604020202020204" pitchFamily="34" charset="0"/>
                        </a:rPr>
                        <a:t>  2,100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300" b="0" i="0" u="none" strike="noStrike">
                          <a:effectLst/>
                          <a:latin typeface="Arial" panose="020B0604020202020204" pitchFamily="34" charset="0"/>
                        </a:rPr>
                        <a:t>                      -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300" b="1" i="0" u="none" strike="noStrike">
                          <a:solidFill>
                            <a:srgbClr val="0000FF"/>
                          </a:solidFill>
                          <a:effectLst/>
                          <a:latin typeface="Arial" panose="020B0604020202020204" pitchFamily="34" charset="0"/>
                        </a:rPr>
                        <a:t> -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300" b="0" i="0" u="none" strike="noStrike">
                          <a:effectLst/>
                          <a:latin typeface="Arial" panose="020B0604020202020204" pitchFamily="34" charset="0"/>
                        </a:rPr>
                        <a:t>  13,024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593936348"/>
                  </a:ext>
                </a:extLst>
              </a:tr>
              <a:tr h="393845">
                <a:tc>
                  <a:txBody>
                    <a:bodyPr/>
                    <a:lstStyle/>
                    <a:p>
                      <a:pPr algn="l" fontAlgn="b">
                        <a:buNone/>
                      </a:pPr>
                      <a:r>
                        <a:rPr lang="es-CR" sz="1300" b="1" i="0" u="none" strike="noStrike">
                          <a:effectLst/>
                          <a:latin typeface="Arial" panose="020B0604020202020204" pitchFamily="34" charset="0"/>
                        </a:rPr>
                        <a:t>Valle  Occidental</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300" b="0" i="0" u="none" strike="noStrike">
                          <a:effectLst/>
                          <a:latin typeface="Arial" panose="020B0604020202020204" pitchFamily="34" charset="0"/>
                        </a:rPr>
                        <a:t>  21,786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300" b="0" i="0" u="none" strike="noStrike">
                          <a:effectLst/>
                          <a:latin typeface="Arial" panose="020B0604020202020204" pitchFamily="34" charset="0"/>
                        </a:rPr>
                        <a:t>  36,071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300" b="0" i="0" u="none" strike="noStrike">
                          <a:effectLst/>
                          <a:latin typeface="Arial" panose="020B0604020202020204" pitchFamily="34" charset="0"/>
                        </a:rPr>
                        <a:t>293.95</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300" b="0" i="0" u="none" strike="noStrike">
                          <a:effectLst/>
                          <a:latin typeface="Arial" panose="020B0604020202020204" pitchFamily="34" charset="0"/>
                        </a:rPr>
                        <a:t>  3,600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300" b="0" i="0" u="none" strike="noStrike">
                          <a:effectLst/>
                          <a:latin typeface="Arial" panose="020B0604020202020204" pitchFamily="34" charset="0"/>
                        </a:rPr>
                        <a:t>                      -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300" b="1" i="0" u="none" strike="noStrike">
                          <a:solidFill>
                            <a:srgbClr val="0000FF"/>
                          </a:solidFill>
                          <a:effectLst/>
                          <a:latin typeface="Arial" panose="020B0604020202020204" pitchFamily="34" charset="0"/>
                        </a:rPr>
                        <a:t> -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300" b="0" i="0" u="none" strike="noStrike">
                          <a:effectLst/>
                          <a:latin typeface="Arial" panose="020B0604020202020204" pitchFamily="34" charset="0"/>
                        </a:rPr>
                        <a:t>  61,457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1500989427"/>
                  </a:ext>
                </a:extLst>
              </a:tr>
              <a:tr h="201225">
                <a:tc>
                  <a:txBody>
                    <a:bodyPr/>
                    <a:lstStyle/>
                    <a:p>
                      <a:pPr algn="l" fontAlgn="b">
                        <a:buNone/>
                      </a:pPr>
                      <a:r>
                        <a:rPr lang="es-CR" sz="1300" b="1" i="0" u="none" strike="noStrike">
                          <a:effectLst/>
                          <a:latin typeface="Arial" panose="020B0604020202020204" pitchFamily="34" charset="0"/>
                        </a:rPr>
                        <a:t>Zona Norte</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300" b="0" i="0" u="none" strike="noStrike">
                          <a:effectLst/>
                          <a:latin typeface="Arial" panose="020B0604020202020204" pitchFamily="34" charset="0"/>
                        </a:rPr>
                        <a:t>                     -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300" b="0" i="0" u="none" strike="noStrike">
                          <a:effectLst/>
                          <a:latin typeface="Arial" panose="020B0604020202020204" pitchFamily="34" charset="0"/>
                        </a:rPr>
                        <a:t>  302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300" b="0" i="0" u="none" strike="noStrike">
                          <a:effectLst/>
                          <a:latin typeface="Arial" panose="020B0604020202020204" pitchFamily="34" charset="0"/>
                        </a:rPr>
                        <a:t>312.41</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300" b="0" i="0" u="none" strike="noStrike">
                          <a:effectLst/>
                          <a:latin typeface="Arial" panose="020B0604020202020204" pitchFamily="34" charset="0"/>
                        </a:rPr>
                        <a:t>                      -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300" b="0" i="0" u="none" strike="noStrike">
                          <a:effectLst/>
                          <a:latin typeface="Arial" panose="020B0604020202020204" pitchFamily="34" charset="0"/>
                        </a:rPr>
                        <a:t>                      -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300" b="1" i="0" u="none" strike="noStrike">
                          <a:solidFill>
                            <a:srgbClr val="0000FF"/>
                          </a:solidFill>
                          <a:effectLst/>
                          <a:latin typeface="Arial" panose="020B0604020202020204" pitchFamily="34" charset="0"/>
                        </a:rPr>
                        <a:t> -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300" b="0" i="0" u="none" strike="noStrike">
                          <a:effectLst/>
                          <a:latin typeface="Arial" panose="020B0604020202020204" pitchFamily="34" charset="0"/>
                        </a:rPr>
                        <a:t>  302 </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597606195"/>
                  </a:ext>
                </a:extLst>
              </a:tr>
              <a:tr h="393845">
                <a:tc>
                  <a:txBody>
                    <a:bodyPr/>
                    <a:lstStyle/>
                    <a:p>
                      <a:pPr algn="ctr" fontAlgn="b">
                        <a:buNone/>
                      </a:pPr>
                      <a:r>
                        <a:rPr lang="es-CR" sz="1300" b="0" i="0" u="none" strike="noStrike">
                          <a:effectLst/>
                          <a:latin typeface="Arial" panose="020B0604020202020204" pitchFamily="34" charset="0"/>
                        </a:rPr>
                        <a:t>TOTAL NACIONAL</a:t>
                      </a:r>
                    </a:p>
                  </a:txBody>
                  <a:tcPr marL="8851" marR="8851" marT="8851"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300" b="1" i="0" u="none" strike="noStrike">
                          <a:effectLst/>
                          <a:latin typeface="Arial" panose="020B0604020202020204" pitchFamily="34" charset="0"/>
                        </a:rPr>
                        <a:t>  51,202 </a:t>
                      </a:r>
                    </a:p>
                  </a:txBody>
                  <a:tcPr marL="8851" marR="8851" marT="8851"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300" b="1" i="0" u="none" strike="noStrike">
                          <a:effectLst/>
                          <a:latin typeface="Arial" panose="020B0604020202020204" pitchFamily="34" charset="0"/>
                        </a:rPr>
                        <a:t>  138,257 </a:t>
                      </a:r>
                    </a:p>
                  </a:txBody>
                  <a:tcPr marL="8851" marR="8851" marT="8851"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300" b="1" i="0" u="none" strike="noStrike">
                          <a:solidFill>
                            <a:srgbClr val="0000FF"/>
                          </a:solidFill>
                          <a:effectLst/>
                          <a:latin typeface="Arial" panose="020B0604020202020204" pitchFamily="34" charset="0"/>
                        </a:rPr>
                        <a:t>  296.62 </a:t>
                      </a:r>
                    </a:p>
                  </a:txBody>
                  <a:tcPr marL="8851" marR="8851" marT="8851"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300" b="1" i="0" u="none" strike="noStrike">
                          <a:effectLst/>
                          <a:latin typeface="Arial" panose="020B0604020202020204" pitchFamily="34" charset="0"/>
                        </a:rPr>
                        <a:t>  5,700 </a:t>
                      </a:r>
                    </a:p>
                  </a:txBody>
                  <a:tcPr marL="8851" marR="8851" marT="8851"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300" b="1" i="0" u="none" strike="noStrike">
                          <a:effectLst/>
                          <a:latin typeface="Arial" panose="020B0604020202020204" pitchFamily="34" charset="0"/>
                        </a:rPr>
                        <a:t>  12,158 </a:t>
                      </a:r>
                    </a:p>
                  </a:txBody>
                  <a:tcPr marL="8851" marR="8851" marT="8851"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300" b="1" i="0" u="none" strike="noStrike">
                          <a:solidFill>
                            <a:srgbClr val="0000FF"/>
                          </a:solidFill>
                          <a:effectLst/>
                          <a:latin typeface="Arial" panose="020B0604020202020204" pitchFamily="34" charset="0"/>
                        </a:rPr>
                        <a:t>  3,176.89 </a:t>
                      </a:r>
                    </a:p>
                  </a:txBody>
                  <a:tcPr marL="8851" marR="8851" marT="8851"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300" b="1" i="0" u="none" strike="noStrike">
                          <a:effectLst/>
                          <a:latin typeface="Arial" panose="020B0604020202020204" pitchFamily="34" charset="0"/>
                        </a:rPr>
                        <a:t>  207,317 </a:t>
                      </a:r>
                    </a:p>
                  </a:txBody>
                  <a:tcPr marL="8851" marR="8851" marT="8851"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672984233"/>
                  </a:ext>
                </a:extLst>
              </a:tr>
              <a:tr h="201225">
                <a:tc>
                  <a:txBody>
                    <a:bodyPr/>
                    <a:lstStyle/>
                    <a:p>
                      <a:pPr algn="l" fontAlgn="b">
                        <a:buNone/>
                      </a:pPr>
                      <a:endParaRPr lang="es-CR" sz="1300" b="0" i="0" u="none" strike="noStrike">
                        <a:effectLst/>
                        <a:latin typeface="Arial" panose="020B0604020202020204" pitchFamily="34" charset="0"/>
                      </a:endParaRPr>
                    </a:p>
                  </a:txBody>
                  <a:tcPr marL="8851" marR="8851" marT="8851"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300" b="0" i="0" u="none" strike="noStrike">
                        <a:effectLst/>
                        <a:latin typeface="Arial" panose="020B0604020202020204" pitchFamily="34" charset="0"/>
                      </a:endParaRPr>
                    </a:p>
                  </a:txBody>
                  <a:tcPr marL="8851" marR="8851" marT="8851"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300" b="0" i="0" u="none" strike="noStrike">
                        <a:effectLst/>
                        <a:latin typeface="Arial" panose="020B0604020202020204" pitchFamily="34" charset="0"/>
                      </a:endParaRPr>
                    </a:p>
                  </a:txBody>
                  <a:tcPr marL="8851" marR="8851" marT="8851"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300" b="0" i="0" u="none" strike="noStrike">
                        <a:effectLst/>
                        <a:latin typeface="Arial" panose="020B0604020202020204" pitchFamily="34" charset="0"/>
                      </a:endParaRPr>
                    </a:p>
                  </a:txBody>
                  <a:tcPr marL="8851" marR="8851" marT="8851"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300" b="0" i="0" u="none" strike="noStrike">
                        <a:effectLst/>
                        <a:latin typeface="Arial" panose="020B0604020202020204" pitchFamily="34" charset="0"/>
                      </a:endParaRPr>
                    </a:p>
                  </a:txBody>
                  <a:tcPr marL="8851" marR="8851" marT="8851"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300" b="0" i="0" u="none" strike="noStrike">
                        <a:effectLst/>
                        <a:latin typeface="Arial" panose="020B0604020202020204" pitchFamily="34" charset="0"/>
                      </a:endParaRPr>
                    </a:p>
                  </a:txBody>
                  <a:tcPr marL="8851" marR="8851" marT="8851"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300" b="0" i="0" u="none" strike="noStrike">
                        <a:effectLst/>
                        <a:latin typeface="Arial" panose="020B0604020202020204" pitchFamily="34" charset="0"/>
                      </a:endParaRPr>
                    </a:p>
                  </a:txBody>
                  <a:tcPr marL="8851" marR="8851" marT="8851"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300" b="0" i="0" u="none" strike="noStrike">
                        <a:effectLst/>
                        <a:latin typeface="Arial" panose="020B0604020202020204" pitchFamily="34" charset="0"/>
                      </a:endParaRPr>
                    </a:p>
                  </a:txBody>
                  <a:tcPr marL="8851" marR="8851" marT="8851"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337611010"/>
                  </a:ext>
                </a:extLst>
              </a:tr>
              <a:tr h="162355">
                <a:tc gridSpan="8">
                  <a:txBody>
                    <a:bodyPr/>
                    <a:lstStyle/>
                    <a:p>
                      <a:pPr algn="l" fontAlgn="ctr">
                        <a:buNone/>
                      </a:pPr>
                      <a:r>
                        <a:rPr lang="es-ES" sz="900" b="0" i="0" u="none" strike="noStrike">
                          <a:effectLst/>
                          <a:latin typeface="Arial" panose="020B0604020202020204" pitchFamily="34" charset="0"/>
                        </a:rPr>
                        <a:t>Detalle de comercialización de café por zonas, tanto de Consumo Nacional como de Exportación, aplicando el rendimiento de la cosecha anterior</a:t>
                      </a:r>
                    </a:p>
                  </a:txBody>
                  <a:tcPr marL="8851" marR="8851" marT="88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extLst>
                  <a:ext uri="{0D108BD9-81ED-4DB2-BD59-A6C34878D82A}">
                    <a16:rowId xmlns:a16="http://schemas.microsoft.com/office/drawing/2014/main" val="1426826606"/>
                  </a:ext>
                </a:extLst>
              </a:tr>
              <a:tr h="169119">
                <a:tc>
                  <a:txBody>
                    <a:bodyPr/>
                    <a:lstStyle/>
                    <a:p>
                      <a:pPr algn="l" fontAlgn="ctr">
                        <a:buNone/>
                      </a:pPr>
                      <a:r>
                        <a:rPr lang="es-CR" sz="900" b="0" i="0" u="none" strike="noStrike">
                          <a:effectLst/>
                          <a:latin typeface="Arial" panose="020B0604020202020204" pitchFamily="34" charset="0"/>
                        </a:rPr>
                        <a:t> </a:t>
                      </a:r>
                    </a:p>
                  </a:txBody>
                  <a:tcPr marL="8851" marR="8851" marT="8851"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buNone/>
                      </a:pPr>
                      <a:endParaRPr lang="es-CR" sz="900" b="0" i="0" u="none" strike="noStrike">
                        <a:effectLst/>
                        <a:latin typeface="Arial" panose="020B0604020202020204" pitchFamily="34" charset="0"/>
                      </a:endParaRPr>
                    </a:p>
                  </a:txBody>
                  <a:tcPr marL="8851" marR="8851" marT="8851" marB="0" anchor="ctr">
                    <a:lnL>
                      <a:noFill/>
                    </a:lnL>
                    <a:lnR>
                      <a:noFill/>
                    </a:lnR>
                    <a:lnT>
                      <a:noFill/>
                    </a:lnT>
                    <a:lnB>
                      <a:noFill/>
                    </a:lnB>
                    <a:noFill/>
                  </a:tcPr>
                </a:tc>
                <a:tc>
                  <a:txBody>
                    <a:bodyPr/>
                    <a:lstStyle/>
                    <a:p>
                      <a:pPr algn="l" fontAlgn="ctr">
                        <a:buNone/>
                      </a:pPr>
                      <a:endParaRPr lang="es-CR" sz="900" b="0" i="0" u="none" strike="noStrike">
                        <a:effectLst/>
                        <a:latin typeface="Arial" panose="020B0604020202020204" pitchFamily="34" charset="0"/>
                      </a:endParaRPr>
                    </a:p>
                  </a:txBody>
                  <a:tcPr marL="8851" marR="8851" marT="8851" marB="0" anchor="ctr">
                    <a:lnL>
                      <a:noFill/>
                    </a:lnL>
                    <a:lnR>
                      <a:noFill/>
                    </a:lnR>
                    <a:lnT>
                      <a:noFill/>
                    </a:lnT>
                    <a:lnB>
                      <a:noFill/>
                    </a:lnB>
                    <a:noFill/>
                  </a:tcPr>
                </a:tc>
                <a:tc>
                  <a:txBody>
                    <a:bodyPr/>
                    <a:lstStyle/>
                    <a:p>
                      <a:pPr algn="l" fontAlgn="ctr">
                        <a:buNone/>
                      </a:pPr>
                      <a:endParaRPr lang="es-CR" sz="900" b="0" i="0" u="none" strike="noStrike">
                        <a:effectLst/>
                        <a:latin typeface="Arial" panose="020B0604020202020204" pitchFamily="34" charset="0"/>
                      </a:endParaRPr>
                    </a:p>
                  </a:txBody>
                  <a:tcPr marL="8851" marR="8851" marT="8851" marB="0" anchor="ctr">
                    <a:lnL>
                      <a:noFill/>
                    </a:lnL>
                    <a:lnR>
                      <a:noFill/>
                    </a:lnR>
                    <a:lnT>
                      <a:noFill/>
                    </a:lnT>
                    <a:lnB>
                      <a:noFill/>
                    </a:lnB>
                    <a:noFill/>
                  </a:tcPr>
                </a:tc>
                <a:tc>
                  <a:txBody>
                    <a:bodyPr/>
                    <a:lstStyle/>
                    <a:p>
                      <a:pPr algn="l" fontAlgn="ctr">
                        <a:buNone/>
                      </a:pPr>
                      <a:endParaRPr lang="es-CR" sz="900" b="0" i="0" u="none" strike="noStrike">
                        <a:effectLst/>
                        <a:latin typeface="Arial" panose="020B0604020202020204" pitchFamily="34" charset="0"/>
                      </a:endParaRPr>
                    </a:p>
                  </a:txBody>
                  <a:tcPr marL="8851" marR="8851" marT="8851" marB="0" anchor="ctr">
                    <a:lnL>
                      <a:noFill/>
                    </a:lnL>
                    <a:lnR>
                      <a:noFill/>
                    </a:lnR>
                    <a:lnT>
                      <a:noFill/>
                    </a:lnT>
                    <a:lnB>
                      <a:noFill/>
                    </a:lnB>
                    <a:noFill/>
                  </a:tcPr>
                </a:tc>
                <a:tc>
                  <a:txBody>
                    <a:bodyPr/>
                    <a:lstStyle/>
                    <a:p>
                      <a:pPr algn="l" fontAlgn="ctr">
                        <a:buNone/>
                      </a:pPr>
                      <a:r>
                        <a:rPr lang="es-CR" sz="900" b="0" i="0" u="none" strike="noStrike">
                          <a:effectLst/>
                          <a:latin typeface="Arial" panose="020B0604020202020204" pitchFamily="34" charset="0"/>
                        </a:rPr>
                        <a:t> </a:t>
                      </a:r>
                    </a:p>
                  </a:txBody>
                  <a:tcPr marL="8851" marR="8851" marT="8851"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buNone/>
                      </a:pPr>
                      <a:endParaRPr lang="es-CR" sz="900" b="0" i="0" u="none" strike="noStrike">
                        <a:effectLst/>
                        <a:latin typeface="Arial" panose="020B0604020202020204" pitchFamily="34" charset="0"/>
                      </a:endParaRPr>
                    </a:p>
                  </a:txBody>
                  <a:tcPr marL="8851" marR="8851" marT="8851" marB="0" anchor="ctr">
                    <a:lnL>
                      <a:noFill/>
                    </a:lnL>
                    <a:lnR>
                      <a:noFill/>
                    </a:lnR>
                    <a:lnT>
                      <a:noFill/>
                    </a:lnT>
                    <a:lnB>
                      <a:noFill/>
                    </a:lnB>
                    <a:noFill/>
                  </a:tcPr>
                </a:tc>
                <a:tc>
                  <a:txBody>
                    <a:bodyPr/>
                    <a:lstStyle/>
                    <a:p>
                      <a:pPr algn="l" fontAlgn="ctr">
                        <a:buNone/>
                      </a:pPr>
                      <a:r>
                        <a:rPr lang="es-CR" sz="900" b="0" i="0" u="none" strike="noStrike">
                          <a:effectLst/>
                          <a:latin typeface="Arial" panose="020B0604020202020204" pitchFamily="34" charset="0"/>
                        </a:rPr>
                        <a:t> </a:t>
                      </a:r>
                    </a:p>
                  </a:txBody>
                  <a:tcPr marL="8851" marR="8851" marT="8851" marB="0" anchor="ctr">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597278653"/>
                  </a:ext>
                </a:extLst>
              </a:tr>
              <a:tr h="201225">
                <a:tc gridSpan="3">
                  <a:txBody>
                    <a:bodyPr/>
                    <a:lstStyle/>
                    <a:p>
                      <a:pPr algn="l" fontAlgn="b">
                        <a:buNone/>
                      </a:pPr>
                      <a:r>
                        <a:rPr lang="es-ES" sz="900" b="0" i="0" u="none" strike="noStrike">
                          <a:effectLst/>
                          <a:latin typeface="Arial" panose="020B0604020202020204" pitchFamily="34" charset="0"/>
                        </a:rPr>
                        <a:t>El promedio nacional de exportación por unidad de 46 kg es de </a:t>
                      </a:r>
                    </a:p>
                  </a:txBody>
                  <a:tcPr marL="8851" marR="8851" marT="8851" marB="0" anchor="b">
                    <a:lnL w="6350" cap="flat" cmpd="sng" algn="ctr">
                      <a:solidFill>
                        <a:srgbClr val="000000"/>
                      </a:solidFill>
                      <a:prstDash val="solid"/>
                      <a:round/>
                      <a:headEnd type="none" w="med" len="med"/>
                      <a:tailEnd type="none" w="med" len="med"/>
                    </a:lnL>
                    <a:lnR>
                      <a:noFill/>
                    </a:lnR>
                    <a:lnT>
                      <a:noFill/>
                    </a:lnT>
                    <a:lnB>
                      <a:noFill/>
                    </a:lnB>
                    <a:noFill/>
                  </a:tcPr>
                </a:tc>
                <a:tc hMerge="1">
                  <a:txBody>
                    <a:bodyPr/>
                    <a:lstStyle/>
                    <a:p>
                      <a:endParaRPr lang="es-CR"/>
                    </a:p>
                  </a:txBody>
                  <a:tcPr/>
                </a:tc>
                <a:tc hMerge="1">
                  <a:txBody>
                    <a:bodyPr/>
                    <a:lstStyle/>
                    <a:p>
                      <a:endParaRPr lang="es-CR"/>
                    </a:p>
                  </a:txBody>
                  <a:tcPr/>
                </a:tc>
                <a:tc>
                  <a:txBody>
                    <a:bodyPr/>
                    <a:lstStyle/>
                    <a:p>
                      <a:pPr algn="l" fontAlgn="b">
                        <a:buNone/>
                      </a:pPr>
                      <a:endParaRPr lang="es-CR" sz="900" b="1" i="0" u="none" strike="noStrike">
                        <a:solidFill>
                          <a:srgbClr val="0000FF"/>
                        </a:solidFill>
                        <a:effectLst/>
                        <a:latin typeface="Arial" panose="020B0604020202020204" pitchFamily="34" charset="0"/>
                      </a:endParaRPr>
                    </a:p>
                  </a:txBody>
                  <a:tcPr marL="8851" marR="8851" marT="8851" marB="0" anchor="b">
                    <a:lnL>
                      <a:noFill/>
                    </a:lnL>
                    <a:lnR>
                      <a:noFill/>
                    </a:lnR>
                    <a:lnT>
                      <a:noFill/>
                    </a:lnT>
                    <a:lnB>
                      <a:noFill/>
                    </a:lnB>
                    <a:noFill/>
                  </a:tcPr>
                </a:tc>
                <a:tc>
                  <a:txBody>
                    <a:bodyPr/>
                    <a:lstStyle/>
                    <a:p>
                      <a:pPr algn="l" fontAlgn="b">
                        <a:buNone/>
                      </a:pPr>
                      <a:endParaRPr lang="es-CR" sz="900" b="1" i="0" u="none" strike="noStrike">
                        <a:solidFill>
                          <a:srgbClr val="0000FF"/>
                        </a:solidFill>
                        <a:effectLst/>
                        <a:latin typeface="Arial" panose="020B0604020202020204" pitchFamily="34" charset="0"/>
                      </a:endParaRPr>
                    </a:p>
                  </a:txBody>
                  <a:tcPr marL="8851" marR="8851" marT="8851"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buNone/>
                      </a:pPr>
                      <a:r>
                        <a:rPr lang="es-CR" sz="1300" b="0" i="0" u="none" strike="noStrike">
                          <a:effectLst/>
                          <a:latin typeface="Arial" panose="020B0604020202020204" pitchFamily="34" charset="0"/>
                        </a:rPr>
                        <a:t>$ 296.62</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900" b="0" i="0" u="none" strike="noStrike">
                        <a:effectLst/>
                        <a:latin typeface="Arial" panose="020B0604020202020204" pitchFamily="34" charset="0"/>
                      </a:endParaRPr>
                    </a:p>
                  </a:txBody>
                  <a:tcPr marL="8851" marR="8851" marT="8851"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b">
                        <a:buNone/>
                      </a:pPr>
                      <a:r>
                        <a:rPr lang="es-CR" sz="900" b="0" i="0" u="none" strike="noStrike">
                          <a:effectLst/>
                          <a:latin typeface="Arial" panose="020B0604020202020204" pitchFamily="34" charset="0"/>
                        </a:rPr>
                        <a:t> </a:t>
                      </a:r>
                    </a:p>
                  </a:txBody>
                  <a:tcPr marL="8851" marR="8851" marT="8851"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3453982857"/>
                  </a:ext>
                </a:extLst>
              </a:tr>
              <a:tr h="201225">
                <a:tc gridSpan="3">
                  <a:txBody>
                    <a:bodyPr/>
                    <a:lstStyle/>
                    <a:p>
                      <a:pPr algn="l" fontAlgn="b">
                        <a:buNone/>
                      </a:pPr>
                      <a:r>
                        <a:rPr lang="es-ES" sz="900" b="0" i="0" u="none" strike="noStrike">
                          <a:effectLst/>
                          <a:latin typeface="Arial" panose="020B0604020202020204" pitchFamily="34" charset="0"/>
                        </a:rPr>
                        <a:t>El promedio nacional de ventas de consumo nacional por kg es de</a:t>
                      </a:r>
                    </a:p>
                  </a:txBody>
                  <a:tcPr marL="8851" marR="8851" marT="8851"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hMerge="1">
                  <a:txBody>
                    <a:bodyPr/>
                    <a:lstStyle/>
                    <a:p>
                      <a:endParaRPr lang="es-CR"/>
                    </a:p>
                  </a:txBody>
                  <a:tcPr/>
                </a:tc>
                <a:tc hMerge="1">
                  <a:txBody>
                    <a:bodyPr/>
                    <a:lstStyle/>
                    <a:p>
                      <a:endParaRPr lang="es-CR"/>
                    </a:p>
                  </a:txBody>
                  <a:tcPr/>
                </a:tc>
                <a:tc>
                  <a:txBody>
                    <a:bodyPr/>
                    <a:lstStyle/>
                    <a:p>
                      <a:pPr algn="l" fontAlgn="b">
                        <a:buNone/>
                      </a:pPr>
                      <a:r>
                        <a:rPr lang="es-CR" sz="900" b="0" i="0" u="none" strike="noStrike">
                          <a:effectLst/>
                          <a:latin typeface="Arial" panose="020B0604020202020204" pitchFamily="34" charset="0"/>
                        </a:rPr>
                        <a:t> </a:t>
                      </a:r>
                    </a:p>
                  </a:txBody>
                  <a:tcPr marL="8851" marR="8851" marT="8851"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buNone/>
                      </a:pPr>
                      <a:r>
                        <a:rPr lang="es-CR" sz="900" b="0" i="0" u="none" strike="noStrike">
                          <a:effectLst/>
                          <a:latin typeface="Arial" panose="020B0604020202020204" pitchFamily="34" charset="0"/>
                        </a:rPr>
                        <a:t> </a:t>
                      </a:r>
                    </a:p>
                  </a:txBody>
                  <a:tcPr marL="8851" marR="8851" marT="8851"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r" fontAlgn="b">
                        <a:buNone/>
                      </a:pPr>
                      <a:r>
                        <a:rPr lang="es-CR" sz="1300" b="0" i="0" u="none" strike="noStrike">
                          <a:effectLst/>
                          <a:latin typeface="Arial" panose="020B0604020202020204" pitchFamily="34" charset="0"/>
                        </a:rPr>
                        <a:t>₡3,176.89</a:t>
                      </a:r>
                    </a:p>
                  </a:txBody>
                  <a:tcPr marL="8851" marR="8851" marT="88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s-CR" sz="900" b="0" i="0" u="none" strike="noStrike">
                          <a:effectLst/>
                          <a:latin typeface="Arial" panose="020B0604020202020204" pitchFamily="34" charset="0"/>
                        </a:rPr>
                        <a:t> </a:t>
                      </a:r>
                    </a:p>
                  </a:txBody>
                  <a:tcPr marL="8851" marR="8851" marT="8851"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buNone/>
                      </a:pPr>
                      <a:r>
                        <a:rPr lang="es-CR" sz="900" b="0" i="0" u="none" strike="noStrike" dirty="0">
                          <a:effectLst/>
                          <a:latin typeface="Arial" panose="020B0604020202020204" pitchFamily="34" charset="0"/>
                        </a:rPr>
                        <a:t> </a:t>
                      </a:r>
                    </a:p>
                  </a:txBody>
                  <a:tcPr marL="8851" marR="8851" marT="8851"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910953596"/>
                  </a:ext>
                </a:extLst>
              </a:tr>
            </a:tbl>
          </a:graphicData>
        </a:graphic>
      </p:graphicFrame>
    </p:spTree>
    <p:extLst>
      <p:ext uri="{BB962C8B-B14F-4D97-AF65-F5344CB8AC3E}">
        <p14:creationId xmlns:p14="http://schemas.microsoft.com/office/powerpoint/2010/main" val="14955356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7C7D5F-3505-70C4-743F-070984D4DE0B}"/>
            </a:ext>
          </a:extLst>
        </p:cNvPr>
        <p:cNvGrpSpPr/>
        <p:nvPr/>
      </p:nvGrpSpPr>
      <p:grpSpPr>
        <a:xfrm>
          <a:off x="0" y="0"/>
          <a:ext cx="0" cy="0"/>
          <a:chOff x="0" y="0"/>
          <a:chExt cx="0" cy="0"/>
        </a:xfrm>
      </p:grpSpPr>
      <p:sp>
        <p:nvSpPr>
          <p:cNvPr id="8" name="CuadroTexto 7">
            <a:extLst>
              <a:ext uri="{FF2B5EF4-FFF2-40B4-BE49-F238E27FC236}">
                <a16:creationId xmlns:a16="http://schemas.microsoft.com/office/drawing/2014/main" id="{8033FC3A-E8C3-7461-5EFE-2CAF3A7302F7}"/>
              </a:ext>
            </a:extLst>
          </p:cNvPr>
          <p:cNvSpPr txBox="1"/>
          <p:nvPr/>
        </p:nvSpPr>
        <p:spPr>
          <a:xfrm>
            <a:off x="0" y="218"/>
            <a:ext cx="7603200" cy="480131"/>
          </a:xfrm>
          <a:prstGeom prst="rect">
            <a:avLst/>
          </a:prstGeom>
          <a:solidFill>
            <a:srgbClr val="499057"/>
          </a:solidFill>
        </p:spPr>
        <p:txBody>
          <a:bodyPr wrap="square" rtlCol="0">
            <a:spAutoFit/>
          </a:bodyPr>
          <a:lstStyle>
            <a:defPPr>
              <a:defRPr lang="es-CR"/>
            </a:defPPr>
            <a:lvl1pPr algn="ctr">
              <a:lnSpc>
                <a:spcPct val="90000"/>
              </a:lnSpc>
              <a:spcBef>
                <a:spcPct val="0"/>
              </a:spcBef>
              <a:defRPr kumimoji="0" sz="2800" b="1" i="0" u="none" strike="noStrike" cap="none" spc="0" normalizeH="0" baseline="0">
                <a:ln>
                  <a:noFill/>
                </a:ln>
                <a:solidFill>
                  <a:prstClr val="white"/>
                </a:solidFill>
                <a:effectLst>
                  <a:outerShdw blurRad="38100" dist="38100" dir="2700000" algn="tl">
                    <a:srgbClr val="000000">
                      <a:alpha val="43137"/>
                    </a:srgbClr>
                  </a:outerShdw>
                </a:effectLst>
                <a:uLnTx/>
                <a:uFillTx/>
                <a:latin typeface="Calibri" panose="020F0502020204030204"/>
                <a:ea typeface="+mj-ea"/>
                <a:cs typeface="+mj-cs"/>
              </a:defRPr>
            </a:lvl1pPr>
          </a:lstStyle>
          <a:p>
            <a:r>
              <a:rPr lang="es-ES" dirty="0">
                <a:solidFill>
                  <a:schemeClr val="bg1"/>
                </a:solidFill>
              </a:rPr>
              <a:t>COMPARATIVO COMERCIALIZACIÓN</a:t>
            </a:r>
          </a:p>
        </p:txBody>
      </p:sp>
      <p:sp>
        <p:nvSpPr>
          <p:cNvPr id="9" name="Rectángulo 8">
            <a:extLst>
              <a:ext uri="{FF2B5EF4-FFF2-40B4-BE49-F238E27FC236}">
                <a16:creationId xmlns:a16="http://schemas.microsoft.com/office/drawing/2014/main" id="{B965E0FD-721C-0207-C548-7FA64168A5C0}"/>
              </a:ext>
            </a:extLst>
          </p:cNvPr>
          <p:cNvSpPr/>
          <p:nvPr/>
        </p:nvSpPr>
        <p:spPr>
          <a:xfrm>
            <a:off x="0" y="6377773"/>
            <a:ext cx="12192001" cy="480227"/>
          </a:xfrm>
          <a:prstGeom prst="rect">
            <a:avLst/>
          </a:prstGeom>
          <a:solidFill>
            <a:srgbClr val="8895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R"/>
          </a:p>
        </p:txBody>
      </p:sp>
      <p:sp>
        <p:nvSpPr>
          <p:cNvPr id="10" name="CuadroTexto 9">
            <a:extLst>
              <a:ext uri="{FF2B5EF4-FFF2-40B4-BE49-F238E27FC236}">
                <a16:creationId xmlns:a16="http://schemas.microsoft.com/office/drawing/2014/main" id="{B02F7212-F32F-EA50-1059-3305093D7848}"/>
              </a:ext>
            </a:extLst>
          </p:cNvPr>
          <p:cNvSpPr txBox="1"/>
          <p:nvPr/>
        </p:nvSpPr>
        <p:spPr>
          <a:xfrm>
            <a:off x="154469" y="6561831"/>
            <a:ext cx="11883061" cy="523220"/>
          </a:xfrm>
          <a:prstGeom prst="rect">
            <a:avLst/>
          </a:prstGeom>
          <a:noFill/>
        </p:spPr>
        <p:txBody>
          <a:bodyPr wrap="none" rtlCol="0">
            <a:spAutoFit/>
          </a:bodyPr>
          <a:lstStyle/>
          <a:p>
            <a:pPr fontAlgn="base"/>
            <a:r>
              <a:rPr lang="es-CR" sz="1400">
                <a:solidFill>
                  <a:schemeClr val="bg1"/>
                </a:solidFill>
              </a:rPr>
              <a:t>“Nuestra institución se distingue por la innovación constante, </a:t>
            </a:r>
            <a:r>
              <a:rPr lang="en-US" sz="1400">
                <a:solidFill>
                  <a:schemeClr val="bg1"/>
                </a:solidFill>
              </a:rPr>
              <a:t>​ </a:t>
            </a:r>
            <a:r>
              <a:rPr lang="es-CR" sz="1400">
                <a:solidFill>
                  <a:schemeClr val="bg1"/>
                </a:solidFill>
              </a:rPr>
              <a:t>donde cada miembro aporta su creatividad para marcar la diferencia.”     </a:t>
            </a:r>
            <a:r>
              <a:rPr lang="es-CR" sz="1400" b="1">
                <a:solidFill>
                  <a:schemeClr val="bg1"/>
                </a:solidFill>
              </a:rPr>
              <a:t>Comisión de Valores ICAFE</a:t>
            </a:r>
            <a:r>
              <a:rPr lang="en-US" sz="1400">
                <a:solidFill>
                  <a:schemeClr val="bg1"/>
                </a:solidFill>
              </a:rPr>
              <a:t>​</a:t>
            </a:r>
          </a:p>
          <a:p>
            <a:endParaRPr lang="es-CR" sz="1400">
              <a:solidFill>
                <a:schemeClr val="bg1"/>
              </a:solidFill>
            </a:endParaRPr>
          </a:p>
        </p:txBody>
      </p:sp>
      <p:grpSp>
        <p:nvGrpSpPr>
          <p:cNvPr id="11" name="Grupo 10">
            <a:extLst>
              <a:ext uri="{FF2B5EF4-FFF2-40B4-BE49-F238E27FC236}">
                <a16:creationId xmlns:a16="http://schemas.microsoft.com/office/drawing/2014/main" id="{E163030D-1535-268B-94F2-6B803D4EFAA2}"/>
              </a:ext>
            </a:extLst>
          </p:cNvPr>
          <p:cNvGrpSpPr/>
          <p:nvPr/>
        </p:nvGrpSpPr>
        <p:grpSpPr>
          <a:xfrm>
            <a:off x="0" y="6011177"/>
            <a:ext cx="12192001" cy="523221"/>
            <a:chOff x="0" y="5830529"/>
            <a:chExt cx="12192001" cy="731302"/>
          </a:xfrm>
        </p:grpSpPr>
        <p:pic>
          <p:nvPicPr>
            <p:cNvPr id="12" name="Imagen 11">
              <a:extLst>
                <a:ext uri="{FF2B5EF4-FFF2-40B4-BE49-F238E27FC236}">
                  <a16:creationId xmlns:a16="http://schemas.microsoft.com/office/drawing/2014/main" id="{79620726-34D5-A1E3-9C2A-7BC99564F74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5830529"/>
              <a:ext cx="12192001" cy="731302"/>
            </a:xfrm>
            <a:prstGeom prst="rect">
              <a:avLst/>
            </a:prstGeom>
          </p:spPr>
        </p:pic>
        <p:pic>
          <p:nvPicPr>
            <p:cNvPr id="13" name="Imagen 12">
              <a:extLst>
                <a:ext uri="{FF2B5EF4-FFF2-40B4-BE49-F238E27FC236}">
                  <a16:creationId xmlns:a16="http://schemas.microsoft.com/office/drawing/2014/main" id="{55CAB97B-5842-356C-C936-BF87DB0A06E5}"/>
                </a:ext>
              </a:extLst>
            </p:cNvPr>
            <p:cNvPicPr>
              <a:picLocks noChangeAspect="1"/>
            </p:cNvPicPr>
            <p:nvPr/>
          </p:nvPicPr>
          <p:blipFill>
            <a:blip r:embed="rId3"/>
            <a:stretch>
              <a:fillRect/>
            </a:stretch>
          </p:blipFill>
          <p:spPr>
            <a:xfrm>
              <a:off x="5653868" y="5879689"/>
              <a:ext cx="1376197" cy="590373"/>
            </a:xfrm>
            <a:prstGeom prst="rect">
              <a:avLst/>
            </a:prstGeom>
          </p:spPr>
        </p:pic>
      </p:grpSp>
      <p:pic>
        <p:nvPicPr>
          <p:cNvPr id="14" name="Imagen 13" descr="Imagen que contiene rueda, dibujo&#10;&#10;Descripción generada automáticamente">
            <a:extLst>
              <a:ext uri="{FF2B5EF4-FFF2-40B4-BE49-F238E27FC236}">
                <a16:creationId xmlns:a16="http://schemas.microsoft.com/office/drawing/2014/main" id="{E2D5E345-D664-BF0C-6932-178A41C9370D}"/>
              </a:ext>
            </a:extLst>
          </p:cNvPr>
          <p:cNvPicPr>
            <a:picLocks noChangeAspect="1"/>
          </p:cNvPicPr>
          <p:nvPr/>
        </p:nvPicPr>
        <p:blipFill>
          <a:blip r:embed="rId4"/>
          <a:stretch>
            <a:fillRect/>
          </a:stretch>
        </p:blipFill>
        <p:spPr>
          <a:xfrm>
            <a:off x="5161721" y="6063218"/>
            <a:ext cx="1850267" cy="464349"/>
          </a:xfrm>
          <a:prstGeom prst="rect">
            <a:avLst/>
          </a:prstGeom>
        </p:spPr>
      </p:pic>
      <p:sp>
        <p:nvSpPr>
          <p:cNvPr id="2" name="Título 1">
            <a:extLst>
              <a:ext uri="{FF2B5EF4-FFF2-40B4-BE49-F238E27FC236}">
                <a16:creationId xmlns:a16="http://schemas.microsoft.com/office/drawing/2014/main" id="{C5FCCD0E-5750-0ED4-AB4E-3A6C6D639FE3}"/>
              </a:ext>
            </a:extLst>
          </p:cNvPr>
          <p:cNvSpPr txBox="1">
            <a:spLocks/>
          </p:cNvSpPr>
          <p:nvPr/>
        </p:nvSpPr>
        <p:spPr>
          <a:xfrm>
            <a:off x="1120387" y="689964"/>
            <a:ext cx="9861936" cy="337952"/>
          </a:xfrm>
          <a:prstGeom prst="rect">
            <a:avLst/>
          </a:prstGeom>
          <a:solidFill>
            <a:srgbClr val="499057"/>
          </a:solidFill>
          <a:ln w="44450" cap="rnd">
            <a:noFill/>
          </a:ln>
        </p:spPr>
        <p:txBody>
          <a:bodyPr vert="horz" lIns="91440" tIns="45720" rIns="91440" bIns="45720" rtlCol="0" anchor="ctr" anchorCtr="0">
            <a:noAutofit/>
          </a:bodyPr>
          <a:lstStyle>
            <a:defPPr>
              <a:defRPr lang="es-ES_tradnl"/>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r>
              <a:rPr lang="es-ES" sz="2000" dirty="0">
                <a:latin typeface="Calibri" panose="020F0502020204030204" pitchFamily="34" charset="0"/>
                <a:cs typeface="Calibri" panose="020F0502020204030204" pitchFamily="34" charset="0"/>
              </a:rPr>
              <a:t>DE LAS ULTIMAS TRES COSECHAS Al segundo año de cada período</a:t>
            </a:r>
          </a:p>
        </p:txBody>
      </p:sp>
      <p:sp>
        <p:nvSpPr>
          <p:cNvPr id="3" name="Título 1">
            <a:extLst>
              <a:ext uri="{FF2B5EF4-FFF2-40B4-BE49-F238E27FC236}">
                <a16:creationId xmlns:a16="http://schemas.microsoft.com/office/drawing/2014/main" id="{2CFAD029-EDB6-14F2-E899-880B10452358}"/>
              </a:ext>
            </a:extLst>
          </p:cNvPr>
          <p:cNvSpPr txBox="1">
            <a:spLocks/>
          </p:cNvSpPr>
          <p:nvPr/>
        </p:nvSpPr>
        <p:spPr>
          <a:xfrm>
            <a:off x="8645237" y="5439993"/>
            <a:ext cx="3546763" cy="337952"/>
          </a:xfrm>
          <a:prstGeom prst="rect">
            <a:avLst/>
          </a:prstGeom>
          <a:solidFill>
            <a:srgbClr val="499057"/>
          </a:solidFill>
          <a:ln w="44450" cap="rnd">
            <a:noFill/>
          </a:ln>
        </p:spPr>
        <p:txBody>
          <a:bodyPr vert="horz" lIns="91440" tIns="45720" rIns="91440" bIns="45720" rtlCol="0" anchor="ctr" anchorCtr="0">
            <a:noAutofit/>
          </a:bodyPr>
          <a:lstStyle>
            <a:defPPr>
              <a:defRPr lang="es-ES_tradnl"/>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r>
              <a:rPr lang="es-ES" sz="2000" dirty="0">
                <a:latin typeface="Calibri" panose="020F0502020204030204" pitchFamily="34" charset="0"/>
                <a:cs typeface="Calibri" panose="020F0502020204030204" pitchFamily="34" charset="0"/>
              </a:rPr>
              <a:t>Corte al 14 de Julio 2025</a:t>
            </a:r>
          </a:p>
        </p:txBody>
      </p:sp>
      <p:graphicFrame>
        <p:nvGraphicFramePr>
          <p:cNvPr id="4" name="Tabla 3">
            <a:extLst>
              <a:ext uri="{FF2B5EF4-FFF2-40B4-BE49-F238E27FC236}">
                <a16:creationId xmlns:a16="http://schemas.microsoft.com/office/drawing/2014/main" id="{4AC0B40C-E18A-6C89-0E78-F95A5EDA2A85}"/>
              </a:ext>
            </a:extLst>
          </p:cNvPr>
          <p:cNvGraphicFramePr>
            <a:graphicFrameLocks noGrp="1"/>
          </p:cNvGraphicFramePr>
          <p:nvPr>
            <p:extLst>
              <p:ext uri="{D42A27DB-BD31-4B8C-83A1-F6EECF244321}">
                <p14:modId xmlns:p14="http://schemas.microsoft.com/office/powerpoint/2010/main" val="890284841"/>
              </p:ext>
            </p:extLst>
          </p:nvPr>
        </p:nvGraphicFramePr>
        <p:xfrm>
          <a:off x="1120388" y="1093574"/>
          <a:ext cx="9861934" cy="2377055"/>
        </p:xfrm>
        <a:graphic>
          <a:graphicData uri="http://schemas.openxmlformats.org/drawingml/2006/table">
            <a:tbl>
              <a:tblPr/>
              <a:tblGrid>
                <a:gridCol w="1106976">
                  <a:extLst>
                    <a:ext uri="{9D8B030D-6E8A-4147-A177-3AD203B41FA5}">
                      <a16:colId xmlns:a16="http://schemas.microsoft.com/office/drawing/2014/main" val="3553838384"/>
                    </a:ext>
                  </a:extLst>
                </a:gridCol>
                <a:gridCol w="886519">
                  <a:extLst>
                    <a:ext uri="{9D8B030D-6E8A-4147-A177-3AD203B41FA5}">
                      <a16:colId xmlns:a16="http://schemas.microsoft.com/office/drawing/2014/main" val="2611705392"/>
                    </a:ext>
                  </a:extLst>
                </a:gridCol>
                <a:gridCol w="935770">
                  <a:extLst>
                    <a:ext uri="{9D8B030D-6E8A-4147-A177-3AD203B41FA5}">
                      <a16:colId xmlns:a16="http://schemas.microsoft.com/office/drawing/2014/main" val="3777359917"/>
                    </a:ext>
                  </a:extLst>
                </a:gridCol>
                <a:gridCol w="302542">
                  <a:extLst>
                    <a:ext uri="{9D8B030D-6E8A-4147-A177-3AD203B41FA5}">
                      <a16:colId xmlns:a16="http://schemas.microsoft.com/office/drawing/2014/main" val="3232959459"/>
                    </a:ext>
                  </a:extLst>
                </a:gridCol>
                <a:gridCol w="891209">
                  <a:extLst>
                    <a:ext uri="{9D8B030D-6E8A-4147-A177-3AD203B41FA5}">
                      <a16:colId xmlns:a16="http://schemas.microsoft.com/office/drawing/2014/main" val="114723349"/>
                    </a:ext>
                  </a:extLst>
                </a:gridCol>
                <a:gridCol w="886519">
                  <a:extLst>
                    <a:ext uri="{9D8B030D-6E8A-4147-A177-3AD203B41FA5}">
                      <a16:colId xmlns:a16="http://schemas.microsoft.com/office/drawing/2014/main" val="893477979"/>
                    </a:ext>
                  </a:extLst>
                </a:gridCol>
                <a:gridCol w="844303">
                  <a:extLst>
                    <a:ext uri="{9D8B030D-6E8A-4147-A177-3AD203B41FA5}">
                      <a16:colId xmlns:a16="http://schemas.microsoft.com/office/drawing/2014/main" val="698275308"/>
                    </a:ext>
                  </a:extLst>
                </a:gridCol>
                <a:gridCol w="302542">
                  <a:extLst>
                    <a:ext uri="{9D8B030D-6E8A-4147-A177-3AD203B41FA5}">
                      <a16:colId xmlns:a16="http://schemas.microsoft.com/office/drawing/2014/main" val="3548181293"/>
                    </a:ext>
                  </a:extLst>
                </a:gridCol>
                <a:gridCol w="891209">
                  <a:extLst>
                    <a:ext uri="{9D8B030D-6E8A-4147-A177-3AD203B41FA5}">
                      <a16:colId xmlns:a16="http://schemas.microsoft.com/office/drawing/2014/main" val="887414163"/>
                    </a:ext>
                  </a:extLst>
                </a:gridCol>
                <a:gridCol w="886519">
                  <a:extLst>
                    <a:ext uri="{9D8B030D-6E8A-4147-A177-3AD203B41FA5}">
                      <a16:colId xmlns:a16="http://schemas.microsoft.com/office/drawing/2014/main" val="1534318523"/>
                    </a:ext>
                  </a:extLst>
                </a:gridCol>
                <a:gridCol w="935770">
                  <a:extLst>
                    <a:ext uri="{9D8B030D-6E8A-4147-A177-3AD203B41FA5}">
                      <a16:colId xmlns:a16="http://schemas.microsoft.com/office/drawing/2014/main" val="3308481409"/>
                    </a:ext>
                  </a:extLst>
                </a:gridCol>
                <a:gridCol w="218111">
                  <a:extLst>
                    <a:ext uri="{9D8B030D-6E8A-4147-A177-3AD203B41FA5}">
                      <a16:colId xmlns:a16="http://schemas.microsoft.com/office/drawing/2014/main" val="1388526136"/>
                    </a:ext>
                  </a:extLst>
                </a:gridCol>
                <a:gridCol w="773945">
                  <a:extLst>
                    <a:ext uri="{9D8B030D-6E8A-4147-A177-3AD203B41FA5}">
                      <a16:colId xmlns:a16="http://schemas.microsoft.com/office/drawing/2014/main" val="3113015515"/>
                    </a:ext>
                  </a:extLst>
                </a:gridCol>
              </a:tblGrid>
              <a:tr h="159404">
                <a:tc rowSpan="2">
                  <a:txBody>
                    <a:bodyPr/>
                    <a:lstStyle/>
                    <a:p>
                      <a:pPr algn="ctr" fontAlgn="ctr">
                        <a:buNone/>
                      </a:pPr>
                      <a:r>
                        <a:rPr lang="es-CR" sz="1000" b="1" i="0" u="none" strike="noStrike">
                          <a:effectLst/>
                          <a:latin typeface="Calibri Light" panose="020F0302020204030204" pitchFamily="34" charset="0"/>
                        </a:rPr>
                        <a:t>Mercado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4">
                  <a:txBody>
                    <a:bodyPr/>
                    <a:lstStyle/>
                    <a:p>
                      <a:pPr algn="ctr" fontAlgn="ctr">
                        <a:buNone/>
                      </a:pPr>
                      <a:r>
                        <a:rPr lang="es-CR" sz="1000" b="1" i="0" u="none" strike="noStrike">
                          <a:solidFill>
                            <a:srgbClr val="FFFFFF"/>
                          </a:solidFill>
                          <a:effectLst/>
                          <a:latin typeface="Calibri Light" panose="020F0302020204030204" pitchFamily="34" charset="0"/>
                        </a:rPr>
                        <a:t>Cosecha 2022-2023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hMerge="1">
                  <a:txBody>
                    <a:bodyPr/>
                    <a:lstStyle/>
                    <a:p>
                      <a:endParaRPr lang="es-CR"/>
                    </a:p>
                  </a:txBody>
                  <a:tcPr/>
                </a:tc>
                <a:tc hMerge="1">
                  <a:txBody>
                    <a:bodyPr/>
                    <a:lstStyle/>
                    <a:p>
                      <a:endParaRPr lang="es-CR"/>
                    </a:p>
                  </a:txBody>
                  <a:tcPr/>
                </a:tc>
                <a:tc hMerge="1">
                  <a:txBody>
                    <a:bodyPr/>
                    <a:lstStyle/>
                    <a:p>
                      <a:endParaRPr lang="es-CR"/>
                    </a:p>
                  </a:txBody>
                  <a:tcPr/>
                </a:tc>
                <a:tc gridSpan="4">
                  <a:txBody>
                    <a:bodyPr/>
                    <a:lstStyle/>
                    <a:p>
                      <a:pPr algn="ctr" fontAlgn="ctr">
                        <a:buNone/>
                      </a:pPr>
                      <a:r>
                        <a:rPr lang="es-CR" sz="1000" b="1" i="0" u="none" strike="noStrike">
                          <a:solidFill>
                            <a:srgbClr val="FFFFFF"/>
                          </a:solidFill>
                          <a:effectLst/>
                          <a:latin typeface="Calibri Light" panose="020F0302020204030204" pitchFamily="34" charset="0"/>
                        </a:rPr>
                        <a:t>Cosecha 2023-2024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hMerge="1">
                  <a:txBody>
                    <a:bodyPr/>
                    <a:lstStyle/>
                    <a:p>
                      <a:endParaRPr lang="es-CR"/>
                    </a:p>
                  </a:txBody>
                  <a:tcPr/>
                </a:tc>
                <a:tc hMerge="1">
                  <a:txBody>
                    <a:bodyPr/>
                    <a:lstStyle/>
                    <a:p>
                      <a:endParaRPr lang="es-CR"/>
                    </a:p>
                  </a:txBody>
                  <a:tcPr/>
                </a:tc>
                <a:tc hMerge="1">
                  <a:txBody>
                    <a:bodyPr/>
                    <a:lstStyle/>
                    <a:p>
                      <a:endParaRPr lang="es-CR"/>
                    </a:p>
                  </a:txBody>
                  <a:tcPr/>
                </a:tc>
                <a:tc gridSpan="4">
                  <a:txBody>
                    <a:bodyPr/>
                    <a:lstStyle/>
                    <a:p>
                      <a:pPr algn="ctr" fontAlgn="ctr">
                        <a:buNone/>
                      </a:pPr>
                      <a:r>
                        <a:rPr lang="es-CR" sz="1000" b="1" i="0" u="none" strike="noStrike">
                          <a:solidFill>
                            <a:srgbClr val="FFFFFF"/>
                          </a:solidFill>
                          <a:effectLst/>
                          <a:latin typeface="Calibri Light" panose="020F0302020204030204" pitchFamily="34" charset="0"/>
                        </a:rPr>
                        <a:t>Cosecha 2024-2025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hMerge="1">
                  <a:txBody>
                    <a:bodyPr/>
                    <a:lstStyle/>
                    <a:p>
                      <a:endParaRPr lang="es-CR"/>
                    </a:p>
                  </a:txBody>
                  <a:tcPr/>
                </a:tc>
                <a:tc hMerge="1">
                  <a:txBody>
                    <a:bodyPr/>
                    <a:lstStyle/>
                    <a:p>
                      <a:endParaRPr lang="es-CR"/>
                    </a:p>
                  </a:txBody>
                  <a:tcPr/>
                </a:tc>
                <a:tc hMerge="1">
                  <a:txBody>
                    <a:bodyPr/>
                    <a:lstStyle/>
                    <a:p>
                      <a:endParaRPr lang="es-CR"/>
                    </a:p>
                  </a:txBody>
                  <a:tcPr/>
                </a:tc>
                <a:extLst>
                  <a:ext uri="{0D108BD9-81ED-4DB2-BD59-A6C34878D82A}">
                    <a16:rowId xmlns:a16="http://schemas.microsoft.com/office/drawing/2014/main" val="2312596733"/>
                  </a:ext>
                </a:extLst>
              </a:tr>
              <a:tr h="291481">
                <a:tc vMerge="1">
                  <a:txBody>
                    <a:bodyPr/>
                    <a:lstStyle/>
                    <a:p>
                      <a:endParaRPr lang="es-CR"/>
                    </a:p>
                  </a:txBody>
                  <a:tcPr/>
                </a:tc>
                <a:tc>
                  <a:txBody>
                    <a:bodyPr/>
                    <a:lstStyle/>
                    <a:p>
                      <a:pPr algn="ctr" fontAlgn="ctr">
                        <a:buNone/>
                      </a:pPr>
                      <a:r>
                        <a:rPr lang="da-DK" sz="1000" b="1" i="0" u="none" strike="noStrike">
                          <a:effectLst/>
                          <a:latin typeface="Calibri Light" panose="020F0302020204030204" pitchFamily="34" charset="0"/>
                        </a:rPr>
                        <a:t>Vendido en Ud. de 46 Kg.</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2">
                  <a:txBody>
                    <a:bodyPr/>
                    <a:lstStyle/>
                    <a:p>
                      <a:pPr algn="ctr" fontAlgn="ctr">
                        <a:buNone/>
                      </a:pPr>
                      <a:r>
                        <a:rPr lang="es-CR" sz="1000" b="1" i="0" u="none" strike="noStrike">
                          <a:effectLst/>
                          <a:latin typeface="Calibri Light" panose="020F0302020204030204" pitchFamily="34" charset="0"/>
                        </a:rPr>
                        <a:t>Precio Promedio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a:txBody>
                    <a:bodyPr/>
                    <a:lstStyle/>
                    <a:p>
                      <a:pPr algn="ctr" fontAlgn="ctr">
                        <a:buNone/>
                      </a:pPr>
                      <a:r>
                        <a:rPr lang="es-CR" sz="1000" b="1" i="0" u="none" strike="noStrike">
                          <a:effectLst/>
                          <a:latin typeface="Calibri Light" panose="020F0302020204030204" pitchFamily="34" charset="0"/>
                        </a:rPr>
                        <a:t>% Prod.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da-DK" sz="1000" b="1" i="0" u="none" strike="noStrike">
                          <a:effectLst/>
                          <a:latin typeface="Calibri Light" panose="020F0302020204030204" pitchFamily="34" charset="0"/>
                        </a:rPr>
                        <a:t>Vendido en Ud. de 46 Kg.</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2">
                  <a:txBody>
                    <a:bodyPr/>
                    <a:lstStyle/>
                    <a:p>
                      <a:pPr algn="ctr" fontAlgn="ctr">
                        <a:buNone/>
                      </a:pPr>
                      <a:r>
                        <a:rPr lang="es-CR" sz="1000" b="1" i="0" u="none" strike="noStrike">
                          <a:effectLst/>
                          <a:latin typeface="Calibri Light" panose="020F0302020204030204" pitchFamily="34" charset="0"/>
                        </a:rPr>
                        <a:t>Precio Promedio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a:txBody>
                    <a:bodyPr/>
                    <a:lstStyle/>
                    <a:p>
                      <a:pPr algn="ctr" fontAlgn="ctr">
                        <a:buNone/>
                      </a:pPr>
                      <a:r>
                        <a:rPr lang="es-CR" sz="1000" b="1" i="0" u="none" strike="noStrike">
                          <a:effectLst/>
                          <a:latin typeface="Calibri Light" panose="020F0302020204030204" pitchFamily="34" charset="0"/>
                        </a:rPr>
                        <a:t>% Prod.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da-DK" sz="1000" b="1" i="0" u="none" strike="noStrike">
                          <a:effectLst/>
                          <a:latin typeface="Calibri Light" panose="020F0302020204030204" pitchFamily="34" charset="0"/>
                        </a:rPr>
                        <a:t>Vendido en Ud. de 46 Kg.</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2">
                  <a:txBody>
                    <a:bodyPr/>
                    <a:lstStyle/>
                    <a:p>
                      <a:pPr algn="ctr" fontAlgn="ctr">
                        <a:buNone/>
                      </a:pPr>
                      <a:r>
                        <a:rPr lang="es-CR" sz="1000" b="1" i="0" u="none" strike="noStrike">
                          <a:effectLst/>
                          <a:latin typeface="Calibri Light" panose="020F0302020204030204" pitchFamily="34" charset="0"/>
                        </a:rPr>
                        <a:t>Precio Promedio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a:txBody>
                    <a:bodyPr/>
                    <a:lstStyle/>
                    <a:p>
                      <a:pPr algn="ctr" fontAlgn="ctr">
                        <a:buNone/>
                      </a:pPr>
                      <a:r>
                        <a:rPr lang="es-CR" sz="1000" b="1" i="0" u="none" strike="noStrike">
                          <a:effectLst/>
                          <a:latin typeface="Calibri Light" panose="020F0302020204030204" pitchFamily="34" charset="0"/>
                        </a:rPr>
                        <a:t>% Prod.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442001871"/>
                  </a:ext>
                </a:extLst>
              </a:tr>
              <a:tr h="212539">
                <a:tc>
                  <a:txBody>
                    <a:bodyPr/>
                    <a:lstStyle/>
                    <a:p>
                      <a:pPr algn="l" fontAlgn="b">
                        <a:buNone/>
                      </a:pPr>
                      <a:r>
                        <a:rPr lang="es-CR" sz="1000" b="1" i="0" u="none" strike="noStrike">
                          <a:effectLst/>
                          <a:latin typeface="Calibri Light" panose="020F0302020204030204" pitchFamily="34" charset="0"/>
                        </a:rPr>
                        <a:t>Exportación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r" fontAlgn="b">
                        <a:buNone/>
                      </a:pPr>
                      <a:r>
                        <a:rPr lang="es-CR" sz="1300" b="0" i="0" u="none" strike="noStrike">
                          <a:effectLst/>
                          <a:latin typeface="Calibri Light" panose="020F0302020204030204" pitchFamily="34" charset="0"/>
                        </a:rPr>
                        <a:t>1,424,262</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noFill/>
                  </a:tcPr>
                </a:tc>
                <a:tc>
                  <a:txBody>
                    <a:bodyPr/>
                    <a:lstStyle/>
                    <a:p>
                      <a:pPr algn="r" fontAlgn="b">
                        <a:buNone/>
                      </a:pPr>
                      <a:r>
                        <a:rPr lang="es-CR" sz="1300" b="0" i="0" u="none" strike="noStrike">
                          <a:solidFill>
                            <a:srgbClr val="0000FF"/>
                          </a:solidFill>
                          <a:effectLst/>
                          <a:latin typeface="Calibri Light" panose="020F0302020204030204" pitchFamily="34" charset="0"/>
                        </a:rPr>
                        <a:t>$248.22</a:t>
                      </a:r>
                    </a:p>
                  </a:txBody>
                  <a:tcPr marL="0" marR="91088"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buNone/>
                      </a:pPr>
                      <a:endParaRPr lang="es-CR" sz="8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buNone/>
                      </a:pPr>
                      <a:r>
                        <a:rPr lang="es-CR" sz="1300" b="0" i="0" u="none" strike="noStrike">
                          <a:effectLst/>
                          <a:latin typeface="Calibri Light" panose="020F0302020204030204" pitchFamily="34" charset="0"/>
                        </a:rPr>
                        <a:t>77.09%</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r" fontAlgn="b">
                        <a:buNone/>
                      </a:pPr>
                      <a:r>
                        <a:rPr lang="es-CR" sz="1300" b="0" i="0" u="none" strike="noStrike">
                          <a:effectLst/>
                          <a:latin typeface="Calibri Light" panose="020F0302020204030204" pitchFamily="34" charset="0"/>
                        </a:rPr>
                        <a:t>1,212,819</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noFill/>
                  </a:tcPr>
                </a:tc>
                <a:tc>
                  <a:txBody>
                    <a:bodyPr/>
                    <a:lstStyle/>
                    <a:p>
                      <a:pPr algn="r" fontAlgn="b">
                        <a:buNone/>
                      </a:pPr>
                      <a:r>
                        <a:rPr lang="es-CR" sz="1300" b="0" i="0" u="none" strike="noStrike">
                          <a:solidFill>
                            <a:srgbClr val="0000FF"/>
                          </a:solidFill>
                          <a:effectLst/>
                          <a:latin typeface="Calibri Light" panose="020F0302020204030204" pitchFamily="34" charset="0"/>
                        </a:rPr>
                        <a:t>$225.77</a:t>
                      </a:r>
                    </a:p>
                  </a:txBody>
                  <a:tcPr marL="0" marR="91088"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buNone/>
                      </a:pPr>
                      <a:r>
                        <a:rPr lang="es-CR" sz="8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buNone/>
                      </a:pPr>
                      <a:r>
                        <a:rPr lang="es-CR" sz="1300" b="0" i="0" u="none" strike="noStrike">
                          <a:effectLst/>
                          <a:latin typeface="Calibri Light" panose="020F0302020204030204" pitchFamily="34" charset="0"/>
                        </a:rPr>
                        <a:t>78.72%</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r" fontAlgn="b">
                        <a:buNone/>
                      </a:pPr>
                      <a:r>
                        <a:rPr lang="es-CR" sz="1300" b="0" i="0" u="none" strike="noStrike">
                          <a:effectLst/>
                          <a:latin typeface="Calibri Light" panose="020F0302020204030204" pitchFamily="34" charset="0"/>
                        </a:rPr>
                        <a:t>1,369,411</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noFill/>
                  </a:tcPr>
                </a:tc>
                <a:tc>
                  <a:txBody>
                    <a:bodyPr/>
                    <a:lstStyle/>
                    <a:p>
                      <a:pPr algn="r" fontAlgn="b">
                        <a:buNone/>
                      </a:pPr>
                      <a:r>
                        <a:rPr lang="es-CR" sz="1300" b="0" i="0" u="none" strike="noStrike">
                          <a:solidFill>
                            <a:srgbClr val="0000FF"/>
                          </a:solidFill>
                          <a:effectLst/>
                          <a:latin typeface="Calibri Light" panose="020F0302020204030204" pitchFamily="34" charset="0"/>
                        </a:rPr>
                        <a:t>$301.55</a:t>
                      </a:r>
                    </a:p>
                  </a:txBody>
                  <a:tcPr marL="0" marR="91088"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buNone/>
                      </a:pPr>
                      <a:r>
                        <a:rPr lang="es-CR" sz="8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buNone/>
                      </a:pPr>
                      <a:r>
                        <a:rPr lang="es-CR" sz="1300" b="0" i="0" u="none" strike="noStrike">
                          <a:effectLst/>
                          <a:latin typeface="Calibri Light" panose="020F0302020204030204" pitchFamily="34" charset="0"/>
                        </a:rPr>
                        <a:t>79.67%</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3361907590"/>
                  </a:ext>
                </a:extLst>
              </a:tr>
              <a:tr h="212539">
                <a:tc>
                  <a:txBody>
                    <a:bodyPr/>
                    <a:lstStyle/>
                    <a:p>
                      <a:pPr algn="l" fontAlgn="b">
                        <a:buNone/>
                      </a:pPr>
                      <a:r>
                        <a:rPr lang="es-CR" sz="1000" b="1" i="0" u="none" strike="noStrike">
                          <a:effectLst/>
                          <a:latin typeface="Calibri Light" panose="020F0302020204030204" pitchFamily="34" charset="0"/>
                        </a:rPr>
                        <a:t>Consignación EXP.</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buNone/>
                      </a:pPr>
                      <a:r>
                        <a:rPr lang="es-CR" sz="1300" b="0" i="0" u="none" strike="noStrike">
                          <a:effectLst/>
                          <a:latin typeface="Calibri Light" panose="020F0302020204030204" pitchFamily="34" charset="0"/>
                        </a:rPr>
                        <a:t>7,962</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300" b="0" i="0" u="none" strike="noStrike">
                          <a:effectLst/>
                          <a:latin typeface="Calibri Light" panose="020F0302020204030204" pitchFamily="34" charset="0"/>
                        </a:rPr>
                        <a:t> *** </a:t>
                      </a:r>
                    </a:p>
                  </a:txBody>
                  <a:tcPr marL="0" marR="0" marT="0" marB="0" anchor="b">
                    <a:lnL>
                      <a:noFill/>
                    </a:lnL>
                    <a:lnR>
                      <a:noFill/>
                    </a:lnR>
                    <a:lnT>
                      <a:noFill/>
                    </a:lnT>
                    <a:lnB>
                      <a:noFill/>
                    </a:lnB>
                    <a:noFill/>
                  </a:tcPr>
                </a:tc>
                <a:tc>
                  <a:txBody>
                    <a:bodyPr/>
                    <a:lstStyle/>
                    <a:p>
                      <a:pPr algn="l" fontAlgn="b">
                        <a:buNone/>
                      </a:pPr>
                      <a:endParaRPr lang="es-CR" sz="800" b="0" i="0" u="none" strike="noStrike">
                        <a:effectLst/>
                        <a:latin typeface="Arial" panose="020B0604020202020204" pitchFamily="34" charset="0"/>
                      </a:endParaRPr>
                    </a:p>
                  </a:txBody>
                  <a:tcPr marL="0" marR="0" marT="0" marB="0" anchor="b">
                    <a:lnL>
                      <a:noFill/>
                    </a:lnL>
                    <a:lnR>
                      <a:noFill/>
                    </a:lnR>
                    <a:lnT>
                      <a:noFill/>
                    </a:lnT>
                    <a:lnB>
                      <a:noFill/>
                    </a:lnB>
                    <a:noFill/>
                  </a:tcPr>
                </a:tc>
                <a:tc>
                  <a:txBody>
                    <a:bodyPr/>
                    <a:lstStyle/>
                    <a:p>
                      <a:pPr algn="ctr" fontAlgn="b">
                        <a:buNone/>
                      </a:pPr>
                      <a:r>
                        <a:rPr lang="es-CR" sz="1300" b="0" i="0" u="none" strike="noStrike">
                          <a:effectLst/>
                          <a:latin typeface="Calibri Light" panose="020F0302020204030204" pitchFamily="34" charset="0"/>
                        </a:rPr>
                        <a:t>0.43%</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buNone/>
                      </a:pPr>
                      <a:r>
                        <a:rPr lang="es-CR" sz="1300" b="0" i="0" u="none" strike="noStrike">
                          <a:effectLst/>
                          <a:latin typeface="Calibri Light" panose="020F0302020204030204" pitchFamily="34" charset="0"/>
                        </a:rPr>
                        <a:t>10,496</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300" b="0" i="0" u="none" strike="noStrike">
                          <a:effectLst/>
                          <a:latin typeface="Calibri Light" panose="020F0302020204030204" pitchFamily="34" charset="0"/>
                        </a:rPr>
                        <a:t> *** </a:t>
                      </a:r>
                    </a:p>
                  </a:txBody>
                  <a:tcPr marL="0" marR="0" marT="0" marB="0" anchor="b">
                    <a:lnL>
                      <a:noFill/>
                    </a:lnL>
                    <a:lnR>
                      <a:noFill/>
                    </a:lnR>
                    <a:lnT>
                      <a:noFill/>
                    </a:lnT>
                    <a:lnB>
                      <a:noFill/>
                    </a:lnB>
                    <a:noFill/>
                  </a:tcPr>
                </a:tc>
                <a:tc>
                  <a:txBody>
                    <a:bodyPr/>
                    <a:lstStyle/>
                    <a:p>
                      <a:pPr algn="l" fontAlgn="b">
                        <a:buNone/>
                      </a:pPr>
                      <a:endParaRPr lang="es-CR" sz="800" b="0" i="0" u="none" strike="noStrike">
                        <a:effectLst/>
                        <a:latin typeface="Arial" panose="020B0604020202020204" pitchFamily="34" charset="0"/>
                      </a:endParaRPr>
                    </a:p>
                  </a:txBody>
                  <a:tcPr marL="0" marR="0" marT="0" marB="0" anchor="b">
                    <a:lnL>
                      <a:noFill/>
                    </a:lnL>
                    <a:lnR>
                      <a:noFill/>
                    </a:lnR>
                    <a:lnT>
                      <a:noFill/>
                    </a:lnT>
                    <a:lnB>
                      <a:noFill/>
                    </a:lnB>
                    <a:noFill/>
                  </a:tcPr>
                </a:tc>
                <a:tc>
                  <a:txBody>
                    <a:bodyPr/>
                    <a:lstStyle/>
                    <a:p>
                      <a:pPr algn="ctr" fontAlgn="b">
                        <a:buNone/>
                      </a:pPr>
                      <a:r>
                        <a:rPr lang="es-CR" sz="1300" b="0" i="0" u="none" strike="noStrike">
                          <a:effectLst/>
                          <a:latin typeface="Calibri Light" panose="020F0302020204030204" pitchFamily="34" charset="0"/>
                        </a:rPr>
                        <a:t>0.68%</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buNone/>
                      </a:pPr>
                      <a:r>
                        <a:rPr lang="es-CR" sz="1300" b="0" i="0" u="none" strike="noStrike">
                          <a:effectLst/>
                          <a:latin typeface="Calibri Light" panose="020F0302020204030204" pitchFamily="34" charset="0"/>
                        </a:rPr>
                        <a:t>5,204</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300" b="0" i="0" u="none" strike="noStrike">
                          <a:solidFill>
                            <a:srgbClr val="0000FF"/>
                          </a:solidFill>
                          <a:effectLst/>
                          <a:latin typeface="Calibri Light" panose="020F0302020204030204" pitchFamily="34" charset="0"/>
                        </a:rPr>
                        <a:t>***</a:t>
                      </a:r>
                    </a:p>
                  </a:txBody>
                  <a:tcPr marL="0" marR="0" marT="0" marB="0" anchor="b">
                    <a:lnL>
                      <a:noFill/>
                    </a:lnL>
                    <a:lnR>
                      <a:noFill/>
                    </a:lnR>
                    <a:lnT>
                      <a:noFill/>
                    </a:lnT>
                    <a:lnB>
                      <a:noFill/>
                    </a:lnB>
                    <a:noFill/>
                  </a:tcPr>
                </a:tc>
                <a:tc>
                  <a:txBody>
                    <a:bodyPr/>
                    <a:lstStyle/>
                    <a:p>
                      <a:pPr algn="l" fontAlgn="b">
                        <a:buNone/>
                      </a:pPr>
                      <a:endParaRPr lang="es-CR" sz="800" b="0" i="0" u="none" strike="noStrike">
                        <a:effectLst/>
                        <a:latin typeface="Arial" panose="020B0604020202020204" pitchFamily="34" charset="0"/>
                      </a:endParaRPr>
                    </a:p>
                  </a:txBody>
                  <a:tcPr marL="0" marR="0" marT="0" marB="0" anchor="b">
                    <a:lnL>
                      <a:noFill/>
                    </a:lnL>
                    <a:lnR>
                      <a:noFill/>
                    </a:lnR>
                    <a:lnT>
                      <a:noFill/>
                    </a:lnT>
                    <a:lnB>
                      <a:noFill/>
                    </a:lnB>
                    <a:noFill/>
                  </a:tcPr>
                </a:tc>
                <a:tc>
                  <a:txBody>
                    <a:bodyPr/>
                    <a:lstStyle/>
                    <a:p>
                      <a:pPr algn="ctr" fontAlgn="b">
                        <a:buNone/>
                      </a:pPr>
                      <a:r>
                        <a:rPr lang="es-CR" sz="1300" b="0" i="0" u="none" strike="noStrike">
                          <a:effectLst/>
                          <a:latin typeface="Calibri Light" panose="020F0302020204030204" pitchFamily="34" charset="0"/>
                        </a:rPr>
                        <a:t>0.30%</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512772503"/>
                  </a:ext>
                </a:extLst>
              </a:tr>
              <a:tr h="212539">
                <a:tc>
                  <a:txBody>
                    <a:bodyPr/>
                    <a:lstStyle/>
                    <a:p>
                      <a:pPr algn="l" fontAlgn="b">
                        <a:buNone/>
                      </a:pPr>
                      <a:r>
                        <a:rPr lang="es-CR" sz="1000" b="1" i="0" u="none" strike="noStrike">
                          <a:effectLst/>
                          <a:latin typeface="Calibri Light" panose="020F0302020204030204" pitchFamily="34" charset="0"/>
                        </a:rPr>
                        <a:t>Consumo Local</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buNone/>
                      </a:pPr>
                      <a:r>
                        <a:rPr lang="es-CR" sz="1300" b="0" i="0" u="none" strike="noStrike">
                          <a:effectLst/>
                          <a:latin typeface="Calibri Light" panose="020F0302020204030204" pitchFamily="34" charset="0"/>
                        </a:rPr>
                        <a:t>186,584</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r" fontAlgn="b">
                        <a:buNone/>
                      </a:pPr>
                      <a:r>
                        <a:rPr lang="es-CR" sz="1300" b="0" i="0" u="none" strike="noStrike">
                          <a:solidFill>
                            <a:srgbClr val="0000FF"/>
                          </a:solidFill>
                          <a:effectLst/>
                          <a:latin typeface="Calibri Light" panose="020F0302020204030204" pitchFamily="34" charset="0"/>
                        </a:rPr>
                        <a:t>₡2,324.76</a:t>
                      </a:r>
                    </a:p>
                  </a:txBody>
                  <a:tcPr marL="0" marR="91088" marT="0" marB="0" anchor="b">
                    <a:lnL>
                      <a:noFill/>
                    </a:lnL>
                    <a:lnR>
                      <a:noFill/>
                    </a:lnR>
                    <a:lnT>
                      <a:noFill/>
                    </a:lnT>
                    <a:lnB>
                      <a:noFill/>
                    </a:lnB>
                    <a:noFill/>
                  </a:tcPr>
                </a:tc>
                <a:tc>
                  <a:txBody>
                    <a:bodyPr/>
                    <a:lstStyle/>
                    <a:p>
                      <a:pPr algn="ctr" fontAlgn="b">
                        <a:buNone/>
                      </a:pPr>
                      <a:r>
                        <a:rPr lang="es-CR" sz="800" b="0" i="0" u="none" strike="noStrike">
                          <a:effectLst/>
                          <a:latin typeface="Calibri Light" panose="020F0302020204030204" pitchFamily="34" charset="0"/>
                        </a:rPr>
                        <a:t>Kg</a:t>
                      </a:r>
                    </a:p>
                  </a:txBody>
                  <a:tcPr marL="0" marR="0" marT="0" marB="0" anchor="b">
                    <a:lnL>
                      <a:noFill/>
                    </a:lnL>
                    <a:lnR>
                      <a:noFill/>
                    </a:lnR>
                    <a:lnT>
                      <a:noFill/>
                    </a:lnT>
                    <a:lnB>
                      <a:noFill/>
                    </a:lnB>
                    <a:noFill/>
                  </a:tcPr>
                </a:tc>
                <a:tc>
                  <a:txBody>
                    <a:bodyPr/>
                    <a:lstStyle/>
                    <a:p>
                      <a:pPr algn="ctr" fontAlgn="b">
                        <a:buNone/>
                      </a:pPr>
                      <a:r>
                        <a:rPr lang="es-CR" sz="1300" b="0" i="0" u="none" strike="noStrike">
                          <a:effectLst/>
                          <a:latin typeface="Calibri Light" panose="020F0302020204030204" pitchFamily="34" charset="0"/>
                        </a:rPr>
                        <a:t>10.10%</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buNone/>
                      </a:pPr>
                      <a:r>
                        <a:rPr lang="es-CR" sz="1300" b="0" i="0" u="none" strike="noStrike">
                          <a:effectLst/>
                          <a:latin typeface="Calibri Light" panose="020F0302020204030204" pitchFamily="34" charset="0"/>
                        </a:rPr>
                        <a:t>156,435</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r" fontAlgn="b">
                        <a:buNone/>
                      </a:pPr>
                      <a:r>
                        <a:rPr lang="es-CR" sz="1300" b="0" i="0" u="none" strike="noStrike">
                          <a:solidFill>
                            <a:srgbClr val="0000FF"/>
                          </a:solidFill>
                          <a:effectLst/>
                          <a:latin typeface="Calibri Light" panose="020F0302020204030204" pitchFamily="34" charset="0"/>
                        </a:rPr>
                        <a:t>₡2,616.67</a:t>
                      </a:r>
                    </a:p>
                  </a:txBody>
                  <a:tcPr marL="0" marR="91088" marT="0" marB="0" anchor="b">
                    <a:lnL>
                      <a:noFill/>
                    </a:lnL>
                    <a:lnR>
                      <a:noFill/>
                    </a:lnR>
                    <a:lnT>
                      <a:noFill/>
                    </a:lnT>
                    <a:lnB>
                      <a:noFill/>
                    </a:lnB>
                    <a:noFill/>
                  </a:tcPr>
                </a:tc>
                <a:tc>
                  <a:txBody>
                    <a:bodyPr/>
                    <a:lstStyle/>
                    <a:p>
                      <a:pPr algn="ctr" fontAlgn="b">
                        <a:buNone/>
                      </a:pPr>
                      <a:r>
                        <a:rPr lang="es-CR" sz="800" b="0" i="0" u="none" strike="noStrike">
                          <a:effectLst/>
                          <a:latin typeface="Calibri Light" panose="020F0302020204030204" pitchFamily="34" charset="0"/>
                        </a:rPr>
                        <a:t>Kg</a:t>
                      </a:r>
                    </a:p>
                  </a:txBody>
                  <a:tcPr marL="0" marR="0" marT="0" marB="0" anchor="b">
                    <a:lnL>
                      <a:noFill/>
                    </a:lnL>
                    <a:lnR>
                      <a:noFill/>
                    </a:lnR>
                    <a:lnT>
                      <a:noFill/>
                    </a:lnT>
                    <a:lnB>
                      <a:noFill/>
                    </a:lnB>
                    <a:noFill/>
                  </a:tcPr>
                </a:tc>
                <a:tc>
                  <a:txBody>
                    <a:bodyPr/>
                    <a:lstStyle/>
                    <a:p>
                      <a:pPr algn="ctr" fontAlgn="b">
                        <a:buNone/>
                      </a:pPr>
                      <a:r>
                        <a:rPr lang="es-CR" sz="1300" b="0" i="0" u="none" strike="noStrike">
                          <a:effectLst/>
                          <a:latin typeface="Calibri Light" panose="020F0302020204030204" pitchFamily="34" charset="0"/>
                        </a:rPr>
                        <a:t>10.15%</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buNone/>
                      </a:pPr>
                      <a:r>
                        <a:rPr lang="es-CR" sz="1300" b="0" i="0" u="none" strike="noStrike">
                          <a:effectLst/>
                          <a:latin typeface="Calibri Light" panose="020F0302020204030204" pitchFamily="34" charset="0"/>
                        </a:rPr>
                        <a:t>155,555</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r" fontAlgn="b">
                        <a:buNone/>
                      </a:pPr>
                      <a:r>
                        <a:rPr lang="es-CR" sz="1300" b="0" i="0" u="none" strike="noStrike">
                          <a:solidFill>
                            <a:srgbClr val="0000FF"/>
                          </a:solidFill>
                          <a:effectLst/>
                          <a:latin typeface="Calibri Light" panose="020F0302020204030204" pitchFamily="34" charset="0"/>
                        </a:rPr>
                        <a:t>₡3,127.19</a:t>
                      </a:r>
                    </a:p>
                  </a:txBody>
                  <a:tcPr marL="0" marR="91088" marT="0" marB="0" anchor="b">
                    <a:lnL>
                      <a:noFill/>
                    </a:lnL>
                    <a:lnR>
                      <a:noFill/>
                    </a:lnR>
                    <a:lnT>
                      <a:noFill/>
                    </a:lnT>
                    <a:lnB>
                      <a:noFill/>
                    </a:lnB>
                    <a:noFill/>
                  </a:tcPr>
                </a:tc>
                <a:tc>
                  <a:txBody>
                    <a:bodyPr/>
                    <a:lstStyle/>
                    <a:p>
                      <a:pPr algn="ctr" fontAlgn="b">
                        <a:buNone/>
                      </a:pPr>
                      <a:r>
                        <a:rPr lang="es-CR" sz="800" b="0" i="0" u="none" strike="noStrike">
                          <a:effectLst/>
                          <a:latin typeface="Calibri Light" panose="020F0302020204030204" pitchFamily="34" charset="0"/>
                        </a:rPr>
                        <a:t>Kg</a:t>
                      </a:r>
                    </a:p>
                  </a:txBody>
                  <a:tcPr marL="0" marR="0" marT="0" marB="0" anchor="b">
                    <a:lnL>
                      <a:noFill/>
                    </a:lnL>
                    <a:lnR>
                      <a:noFill/>
                    </a:lnR>
                    <a:lnT>
                      <a:noFill/>
                    </a:lnT>
                    <a:lnB>
                      <a:noFill/>
                    </a:lnB>
                    <a:noFill/>
                  </a:tcPr>
                </a:tc>
                <a:tc>
                  <a:txBody>
                    <a:bodyPr/>
                    <a:lstStyle/>
                    <a:p>
                      <a:pPr algn="ctr" fontAlgn="b">
                        <a:buNone/>
                      </a:pPr>
                      <a:r>
                        <a:rPr lang="es-CR" sz="1300" b="0" i="0" u="none" strike="noStrike">
                          <a:effectLst/>
                          <a:latin typeface="Calibri Light" panose="020F0302020204030204" pitchFamily="34" charset="0"/>
                        </a:rPr>
                        <a:t>9.05%</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220167292"/>
                  </a:ext>
                </a:extLst>
              </a:tr>
              <a:tr h="212539">
                <a:tc>
                  <a:txBody>
                    <a:bodyPr/>
                    <a:lstStyle/>
                    <a:p>
                      <a:pPr algn="l" fontAlgn="b">
                        <a:buNone/>
                      </a:pPr>
                      <a:r>
                        <a:rPr lang="es-CR" sz="1000" b="1" i="0" u="none" strike="noStrike">
                          <a:effectLst/>
                          <a:latin typeface="Calibri Light" panose="020F0302020204030204" pitchFamily="34" charset="0"/>
                        </a:rPr>
                        <a:t>Consignación C.N.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buNone/>
                      </a:pPr>
                      <a:r>
                        <a:rPr lang="es-CR" sz="1300" b="0" i="0" u="none" strike="noStrike">
                          <a:effectLst/>
                          <a:latin typeface="Calibri Light" panose="020F0302020204030204" pitchFamily="34" charset="0"/>
                        </a:rPr>
                        <a:t>6,000</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b">
                        <a:buNone/>
                      </a:pPr>
                      <a:endParaRPr lang="es-CR" sz="800" b="0" i="0" u="none" strike="noStrike">
                        <a:effectLst/>
                        <a:latin typeface="Arial" panose="020B0604020202020204" pitchFamily="34" charset="0"/>
                      </a:endParaRPr>
                    </a:p>
                  </a:txBody>
                  <a:tcPr marL="0" marR="0" marT="0" marB="0" anchor="b">
                    <a:lnL>
                      <a:noFill/>
                    </a:lnL>
                    <a:lnR>
                      <a:noFill/>
                    </a:lnR>
                    <a:lnT>
                      <a:noFill/>
                    </a:lnT>
                    <a:lnB>
                      <a:noFill/>
                    </a:lnB>
                    <a:noFill/>
                  </a:tcPr>
                </a:tc>
                <a:tc>
                  <a:txBody>
                    <a:bodyPr/>
                    <a:lstStyle/>
                    <a:p>
                      <a:pPr algn="l" fontAlgn="b">
                        <a:buNone/>
                      </a:pPr>
                      <a:endParaRPr lang="es-CR" sz="800" b="0" i="0" u="none" strike="noStrike">
                        <a:effectLst/>
                        <a:latin typeface="Arial" panose="020B0604020202020204" pitchFamily="34" charset="0"/>
                      </a:endParaRPr>
                    </a:p>
                  </a:txBody>
                  <a:tcPr marL="0" marR="0" marT="0" marB="0" anchor="b">
                    <a:lnL>
                      <a:noFill/>
                    </a:lnL>
                    <a:lnR>
                      <a:noFill/>
                    </a:lnR>
                    <a:lnT>
                      <a:noFill/>
                    </a:lnT>
                    <a:lnB>
                      <a:noFill/>
                    </a:lnB>
                    <a:noFill/>
                  </a:tcPr>
                </a:tc>
                <a:tc>
                  <a:txBody>
                    <a:bodyPr/>
                    <a:lstStyle/>
                    <a:p>
                      <a:pPr algn="ctr" fontAlgn="b">
                        <a:buNone/>
                      </a:pPr>
                      <a:r>
                        <a:rPr lang="es-CR" sz="1300" b="0" i="0" u="none" strike="noStrike">
                          <a:effectLst/>
                          <a:latin typeface="Calibri Light" panose="020F0302020204030204" pitchFamily="34" charset="0"/>
                        </a:rPr>
                        <a:t>0.32%</a:t>
                      </a: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r" fontAlgn="b">
                        <a:buNone/>
                      </a:pPr>
                      <a:r>
                        <a:rPr lang="es-CR" sz="1300" b="0" i="0" u="none" strike="noStrike">
                          <a:effectLst/>
                          <a:latin typeface="Calibri Light" panose="020F0302020204030204" pitchFamily="34" charset="0"/>
                        </a:rPr>
                        <a:t>0</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b">
                        <a:buNone/>
                      </a:pPr>
                      <a:endParaRPr lang="es-CR" sz="800" b="0" i="0" u="none" strike="noStrike">
                        <a:effectLst/>
                        <a:latin typeface="Arial" panose="020B0604020202020204" pitchFamily="34" charset="0"/>
                      </a:endParaRPr>
                    </a:p>
                  </a:txBody>
                  <a:tcPr marL="0" marR="0" marT="0" marB="0" anchor="b">
                    <a:lnL>
                      <a:noFill/>
                    </a:lnL>
                    <a:lnR>
                      <a:noFill/>
                    </a:lnR>
                    <a:lnT>
                      <a:noFill/>
                    </a:lnT>
                    <a:lnB>
                      <a:noFill/>
                    </a:lnB>
                    <a:noFill/>
                  </a:tcPr>
                </a:tc>
                <a:tc>
                  <a:txBody>
                    <a:bodyPr/>
                    <a:lstStyle/>
                    <a:p>
                      <a:pPr algn="l" fontAlgn="b">
                        <a:buNone/>
                      </a:pPr>
                      <a:endParaRPr lang="es-CR" sz="800" b="0" i="0" u="none" strike="noStrike">
                        <a:effectLst/>
                        <a:latin typeface="Arial" panose="020B0604020202020204" pitchFamily="34" charset="0"/>
                      </a:endParaRPr>
                    </a:p>
                  </a:txBody>
                  <a:tcPr marL="0" marR="0" marT="0" marB="0" anchor="b">
                    <a:lnL>
                      <a:noFill/>
                    </a:lnL>
                    <a:lnR>
                      <a:noFill/>
                    </a:lnR>
                    <a:lnT>
                      <a:noFill/>
                    </a:lnT>
                    <a:lnB>
                      <a:noFill/>
                    </a:lnB>
                    <a:noFill/>
                  </a:tcPr>
                </a:tc>
                <a:tc>
                  <a:txBody>
                    <a:bodyPr/>
                    <a:lstStyle/>
                    <a:p>
                      <a:pPr algn="ctr" fontAlgn="b">
                        <a:buNone/>
                      </a:pPr>
                      <a:r>
                        <a:rPr lang="es-CR" sz="1300" b="0" i="0" u="none" strike="noStrike">
                          <a:effectLst/>
                          <a:latin typeface="Calibri Light" panose="020F0302020204030204" pitchFamily="34" charset="0"/>
                        </a:rPr>
                        <a:t>0.00%</a:t>
                      </a: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r" fontAlgn="b">
                        <a:buNone/>
                      </a:pPr>
                      <a:r>
                        <a:rPr lang="es-CR" sz="1300" b="0" i="0" u="none" strike="noStrike">
                          <a:effectLst/>
                          <a:latin typeface="Calibri Light" panose="020F0302020204030204" pitchFamily="34" charset="0"/>
                        </a:rPr>
                        <a:t>333</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300" b="0" i="0" u="none" strike="noStrike">
                          <a:effectLst/>
                          <a:latin typeface="Calibri Light" panose="020F0302020204030204" pitchFamily="34" charset="0"/>
                        </a:rPr>
                        <a:t>                     -   </a:t>
                      </a:r>
                    </a:p>
                  </a:txBody>
                  <a:tcPr marL="0" marR="0" marT="0" marB="0" anchor="b">
                    <a:lnL>
                      <a:noFill/>
                    </a:lnL>
                    <a:lnR>
                      <a:noFill/>
                    </a:lnR>
                    <a:lnT>
                      <a:noFill/>
                    </a:lnT>
                    <a:lnB>
                      <a:noFill/>
                    </a:lnB>
                    <a:noFill/>
                  </a:tcPr>
                </a:tc>
                <a:tc>
                  <a:txBody>
                    <a:bodyPr/>
                    <a:lstStyle/>
                    <a:p>
                      <a:pPr algn="ctr" fontAlgn="b">
                        <a:buNone/>
                      </a:pPr>
                      <a:endParaRPr lang="es-CR" sz="13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r>
                        <a:rPr lang="es-CR" sz="1300" b="0" i="0" u="none" strike="noStrike">
                          <a:effectLst/>
                          <a:latin typeface="Calibri Light" panose="020F0302020204030204" pitchFamily="34" charset="0"/>
                        </a:rPr>
                        <a:t>0.02%</a:t>
                      </a: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995409305"/>
                  </a:ext>
                </a:extLst>
              </a:tr>
              <a:tr h="212539">
                <a:tc>
                  <a:txBody>
                    <a:bodyPr/>
                    <a:lstStyle/>
                    <a:p>
                      <a:pPr algn="l" fontAlgn="b">
                        <a:buNone/>
                      </a:pPr>
                      <a:r>
                        <a:rPr lang="es-CR" sz="1000" b="1" i="0" u="none" strike="noStrike">
                          <a:effectLst/>
                          <a:latin typeface="Calibri Light" panose="020F0302020204030204" pitchFamily="34" charset="0"/>
                        </a:rPr>
                        <a:t>Total  Vendido</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buNone/>
                      </a:pPr>
                      <a:r>
                        <a:rPr lang="es-CR" sz="1300" b="0" i="0" u="none" strike="noStrike">
                          <a:solidFill>
                            <a:srgbClr val="0000FF"/>
                          </a:solidFill>
                          <a:effectLst/>
                          <a:latin typeface="Calibri Light" panose="020F0302020204030204" pitchFamily="34" charset="0"/>
                        </a:rPr>
                        <a:t>1,624,808</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endParaRPr lang="es-CR" sz="13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endParaRPr lang="es-CR" sz="1300" b="0" i="0" u="none" strike="noStrike">
                        <a:effectLst/>
                        <a:latin typeface="Calibri Light" panose="020F0302020204030204" pitchFamily="34"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300" b="0" i="0" u="none" strike="noStrike">
                          <a:solidFill>
                            <a:srgbClr val="0000FF"/>
                          </a:solidFill>
                          <a:effectLst/>
                          <a:latin typeface="Calibri Light" panose="020F0302020204030204" pitchFamily="34" charset="0"/>
                        </a:rPr>
                        <a:t>87.95%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buNone/>
                      </a:pPr>
                      <a:r>
                        <a:rPr lang="es-CR" sz="1300" b="0" i="0" u="none" strike="noStrike">
                          <a:solidFill>
                            <a:srgbClr val="0000FF"/>
                          </a:solidFill>
                          <a:effectLst/>
                          <a:latin typeface="Calibri Light" panose="020F0302020204030204" pitchFamily="34" charset="0"/>
                        </a:rPr>
                        <a:t>1,379,750</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endParaRPr lang="es-CR" sz="13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endParaRPr lang="es-CR" sz="1300" b="0" i="0" u="none" strike="noStrike">
                        <a:effectLst/>
                        <a:latin typeface="Calibri Light" panose="020F0302020204030204" pitchFamily="34"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300" b="0" i="0" u="none" strike="noStrike">
                          <a:solidFill>
                            <a:srgbClr val="0000FF"/>
                          </a:solidFill>
                          <a:effectLst/>
                          <a:latin typeface="Calibri Light" panose="020F0302020204030204" pitchFamily="34" charset="0"/>
                        </a:rPr>
                        <a:t>89.56%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buNone/>
                      </a:pPr>
                      <a:r>
                        <a:rPr lang="es-CR" sz="1300" b="0" i="0" u="none" strike="noStrike">
                          <a:solidFill>
                            <a:srgbClr val="0000FF"/>
                          </a:solidFill>
                          <a:effectLst/>
                          <a:latin typeface="Calibri Light" panose="020F0302020204030204" pitchFamily="34" charset="0"/>
                        </a:rPr>
                        <a:t>1,530,503</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300" b="0" i="0" u="none" strike="noStrike">
                          <a:effectLst/>
                          <a:latin typeface="Calibri Light" panose="020F0302020204030204" pitchFamily="34" charset="0"/>
                        </a:rPr>
                        <a:t>                     -   </a:t>
                      </a:r>
                    </a:p>
                  </a:txBody>
                  <a:tcPr marL="0" marR="0" marT="0" marB="0" anchor="b">
                    <a:lnL>
                      <a:noFill/>
                    </a:lnL>
                    <a:lnR>
                      <a:noFill/>
                    </a:lnR>
                    <a:lnT>
                      <a:noFill/>
                    </a:lnT>
                    <a:lnB>
                      <a:noFill/>
                    </a:lnB>
                    <a:noFill/>
                  </a:tcPr>
                </a:tc>
                <a:tc>
                  <a:txBody>
                    <a:bodyPr/>
                    <a:lstStyle/>
                    <a:p>
                      <a:pPr algn="ctr" fontAlgn="b">
                        <a:buNone/>
                      </a:pPr>
                      <a:endParaRPr lang="es-CR" sz="1300" b="0" i="0" u="none" strike="noStrike">
                        <a:effectLst/>
                        <a:latin typeface="Calibri Light" panose="020F0302020204030204" pitchFamily="34"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buNone/>
                      </a:pPr>
                      <a:r>
                        <a:rPr lang="es-CR" sz="1300" b="0" i="0" u="none" strike="noStrike">
                          <a:solidFill>
                            <a:srgbClr val="0000FF"/>
                          </a:solidFill>
                          <a:effectLst/>
                          <a:latin typeface="Calibri Light" panose="020F0302020204030204" pitchFamily="34" charset="0"/>
                        </a:rPr>
                        <a:t>89.04%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807126562"/>
                  </a:ext>
                </a:extLst>
              </a:tr>
              <a:tr h="212539">
                <a:tc>
                  <a:txBody>
                    <a:bodyPr/>
                    <a:lstStyle/>
                    <a:p>
                      <a:pPr algn="l" fontAlgn="b">
                        <a:buNone/>
                      </a:pPr>
                      <a:r>
                        <a:rPr lang="es-CR" sz="1000" b="1" i="0" u="none" strike="noStrike">
                          <a:effectLst/>
                          <a:latin typeface="Calibri Light" panose="020F0302020204030204" pitchFamily="34" charset="0"/>
                        </a:rPr>
                        <a:t>Por Vender</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buNone/>
                      </a:pPr>
                      <a:r>
                        <a:rPr lang="es-CR" sz="1300" b="0" i="0" u="none" strike="noStrike">
                          <a:effectLst/>
                          <a:latin typeface="Calibri Light" panose="020F0302020204030204" pitchFamily="34" charset="0"/>
                        </a:rPr>
                        <a:t>222,621</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endParaRPr lang="es-CR" sz="13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endParaRPr lang="es-CR" sz="13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r>
                        <a:rPr lang="es-CR" sz="1300" b="0" i="0" u="none" strike="noStrike">
                          <a:effectLst/>
                          <a:latin typeface="Calibri Light" panose="020F0302020204030204" pitchFamily="34" charset="0"/>
                        </a:rPr>
                        <a:t>12.05%</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r" fontAlgn="b">
                        <a:buNone/>
                      </a:pPr>
                      <a:r>
                        <a:rPr lang="es-CR" sz="1300" b="0" i="0" u="none" strike="noStrike">
                          <a:effectLst/>
                          <a:latin typeface="Calibri Light" panose="020F0302020204030204" pitchFamily="34" charset="0"/>
                        </a:rPr>
                        <a:t>160,879</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endParaRPr lang="es-CR" sz="13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endParaRPr lang="es-CR" sz="13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r>
                        <a:rPr lang="es-CR" sz="1300" b="0" i="0" u="none" strike="noStrike">
                          <a:effectLst/>
                          <a:latin typeface="Calibri Light" panose="020F0302020204030204" pitchFamily="34" charset="0"/>
                        </a:rPr>
                        <a:t>10.44%</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r" fontAlgn="b">
                        <a:buNone/>
                      </a:pPr>
                      <a:r>
                        <a:rPr lang="es-CR" sz="1300" b="0" i="0" u="none" strike="noStrike">
                          <a:effectLst/>
                          <a:latin typeface="Calibri Light" panose="020F0302020204030204" pitchFamily="34" charset="0"/>
                        </a:rPr>
                        <a:t>188,412</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300" b="0" i="0" u="none" strike="noStrike">
                          <a:effectLst/>
                          <a:latin typeface="Calibri Light" panose="020F0302020204030204" pitchFamily="34" charset="0"/>
                        </a:rPr>
                        <a:t>                     -   </a:t>
                      </a:r>
                    </a:p>
                  </a:txBody>
                  <a:tcPr marL="0" marR="0" marT="0" marB="0" anchor="b">
                    <a:lnL>
                      <a:noFill/>
                    </a:lnL>
                    <a:lnR>
                      <a:noFill/>
                    </a:lnR>
                    <a:lnT>
                      <a:noFill/>
                    </a:lnT>
                    <a:lnB>
                      <a:noFill/>
                    </a:lnB>
                    <a:noFill/>
                  </a:tcPr>
                </a:tc>
                <a:tc>
                  <a:txBody>
                    <a:bodyPr/>
                    <a:lstStyle/>
                    <a:p>
                      <a:pPr algn="ctr" fontAlgn="b">
                        <a:buNone/>
                      </a:pPr>
                      <a:endParaRPr lang="es-CR" sz="13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r>
                        <a:rPr lang="es-CR" sz="1300" b="0" i="0" u="none" strike="noStrike">
                          <a:effectLst/>
                          <a:latin typeface="Calibri Light" panose="020F0302020204030204" pitchFamily="34" charset="0"/>
                        </a:rPr>
                        <a:t>10.96%</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4182312758"/>
                  </a:ext>
                </a:extLst>
              </a:tr>
              <a:tr h="212539">
                <a:tc>
                  <a:txBody>
                    <a:bodyPr/>
                    <a:lstStyle/>
                    <a:p>
                      <a:pPr algn="l" fontAlgn="b">
                        <a:buNone/>
                      </a:pPr>
                      <a:r>
                        <a:rPr lang="es-CR" sz="1000" b="1" i="0" u="none" strike="noStrike">
                          <a:effectLst/>
                          <a:latin typeface="Calibri Light" panose="020F0302020204030204" pitchFamily="34" charset="0"/>
                        </a:rPr>
                        <a:t>Exportado</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buNone/>
                      </a:pPr>
                      <a:r>
                        <a:rPr lang="es-CR" sz="1300" b="0" i="0" u="none" strike="noStrike">
                          <a:effectLst/>
                          <a:latin typeface="Calibri Light" panose="020F0302020204030204" pitchFamily="34" charset="0"/>
                        </a:rPr>
                        <a:t>975,664</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endParaRPr lang="es-CR" sz="13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endParaRPr lang="es-CR" sz="8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r>
                        <a:rPr lang="es-CR" sz="13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fontAlgn="b">
                        <a:buNone/>
                      </a:pPr>
                      <a:r>
                        <a:rPr lang="es-CR" sz="1300" b="0" i="0" u="none" strike="noStrike">
                          <a:effectLst/>
                          <a:latin typeface="Calibri Light" panose="020F0302020204030204" pitchFamily="34" charset="0"/>
                        </a:rPr>
                        <a:t>797,499</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endParaRPr lang="es-CR" sz="13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endParaRPr lang="es-CR" sz="8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r>
                        <a:rPr lang="es-CR" sz="13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r" fontAlgn="b">
                        <a:buNone/>
                      </a:pPr>
                      <a:r>
                        <a:rPr lang="es-CR" sz="1300" b="0" i="0" u="none" strike="noStrike">
                          <a:effectLst/>
                          <a:latin typeface="Calibri Light" panose="020F0302020204030204" pitchFamily="34" charset="0"/>
                        </a:rPr>
                        <a:t>1,010,105</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buNone/>
                      </a:pPr>
                      <a:r>
                        <a:rPr lang="es-CR" sz="1300" b="0" i="0" u="none" strike="noStrike">
                          <a:effectLst/>
                          <a:latin typeface="Calibri Light" panose="020F0302020204030204" pitchFamily="34" charset="0"/>
                        </a:rPr>
                        <a:t>                     -   </a:t>
                      </a:r>
                    </a:p>
                  </a:txBody>
                  <a:tcPr marL="0" marR="0" marT="0" marB="0" anchor="b">
                    <a:lnL>
                      <a:noFill/>
                    </a:lnL>
                    <a:lnR>
                      <a:noFill/>
                    </a:lnR>
                    <a:lnT>
                      <a:noFill/>
                    </a:lnT>
                    <a:lnB>
                      <a:noFill/>
                    </a:lnB>
                    <a:noFill/>
                  </a:tcPr>
                </a:tc>
                <a:tc>
                  <a:txBody>
                    <a:bodyPr/>
                    <a:lstStyle/>
                    <a:p>
                      <a:pPr algn="ctr" fontAlgn="b">
                        <a:buNone/>
                      </a:pPr>
                      <a:endParaRPr lang="es-CR" sz="800" b="0" i="0" u="none" strike="noStrike">
                        <a:effectLst/>
                        <a:latin typeface="Calibri Light" panose="020F0302020204030204" pitchFamily="34" charset="0"/>
                      </a:endParaRPr>
                    </a:p>
                  </a:txBody>
                  <a:tcPr marL="0" marR="0" marT="0" marB="0" anchor="b">
                    <a:lnL>
                      <a:noFill/>
                    </a:lnL>
                    <a:lnR>
                      <a:noFill/>
                    </a:lnR>
                    <a:lnT>
                      <a:noFill/>
                    </a:lnT>
                    <a:lnB>
                      <a:noFill/>
                    </a:lnB>
                    <a:noFill/>
                  </a:tcPr>
                </a:tc>
                <a:tc>
                  <a:txBody>
                    <a:bodyPr/>
                    <a:lstStyle/>
                    <a:p>
                      <a:pPr algn="ctr" fontAlgn="b">
                        <a:buNone/>
                      </a:pPr>
                      <a:r>
                        <a:rPr lang="es-CR" sz="13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3963780578"/>
                  </a:ext>
                </a:extLst>
              </a:tr>
              <a:tr h="212539">
                <a:tc>
                  <a:txBody>
                    <a:bodyPr/>
                    <a:lstStyle/>
                    <a:p>
                      <a:pPr algn="l" fontAlgn="b">
                        <a:buNone/>
                      </a:pPr>
                      <a:r>
                        <a:rPr lang="es-CR" sz="1000" b="1" i="0" u="none" strike="noStrike">
                          <a:effectLst/>
                          <a:latin typeface="Calibri Light" panose="020F0302020204030204" pitchFamily="34" charset="0"/>
                        </a:rPr>
                        <a:t>Por Exportar</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r" fontAlgn="b">
                        <a:buNone/>
                      </a:pPr>
                      <a:r>
                        <a:rPr lang="es-CR" sz="1300" b="0" i="0" u="none" strike="noStrike">
                          <a:effectLst/>
                          <a:latin typeface="Calibri Light" panose="020F0302020204030204" pitchFamily="34" charset="0"/>
                        </a:rPr>
                        <a:t>456,560</a:t>
                      </a:r>
                    </a:p>
                  </a:txBody>
                  <a:tcPr marL="0" marR="0" marT="0"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endParaRPr lang="es-CR" sz="13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endParaRPr lang="es-CR" sz="13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300" b="0" i="0" u="none" strike="noStrike">
                          <a:effectLst/>
                          <a:latin typeface="Calibri Light" panose="020F0302020204030204" pitchFamily="34" charset="0"/>
                        </a:rPr>
                        <a:t>31.88%</a:t>
                      </a: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r" fontAlgn="b">
                        <a:buNone/>
                      </a:pPr>
                      <a:r>
                        <a:rPr lang="es-CR" sz="1300" b="0" i="0" u="none" strike="noStrike">
                          <a:effectLst/>
                          <a:latin typeface="Calibri Light" panose="020F0302020204030204" pitchFamily="34" charset="0"/>
                        </a:rPr>
                        <a:t>425,816</a:t>
                      </a:r>
                    </a:p>
                  </a:txBody>
                  <a:tcPr marL="0" marR="0" marT="0"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endParaRPr lang="es-CR" sz="13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endParaRPr lang="es-CR" sz="13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300" b="0" i="0" u="none" strike="noStrike">
                          <a:effectLst/>
                          <a:latin typeface="Calibri Light" panose="020F0302020204030204" pitchFamily="34" charset="0"/>
                        </a:rPr>
                        <a:t>34.81%</a:t>
                      </a: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r" fontAlgn="b">
                        <a:buNone/>
                      </a:pPr>
                      <a:r>
                        <a:rPr lang="es-CR" sz="1300" b="0" i="0" u="none" strike="noStrike">
                          <a:effectLst/>
                          <a:latin typeface="Calibri Light" panose="020F0302020204030204" pitchFamily="34" charset="0"/>
                        </a:rPr>
                        <a:t>364,510</a:t>
                      </a:r>
                    </a:p>
                  </a:txBody>
                  <a:tcPr marL="0" marR="0" marT="0"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endParaRPr lang="es-CR" sz="13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endParaRPr lang="es-CR" sz="13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300" b="0" i="0" u="none" strike="noStrike">
                          <a:effectLst/>
                          <a:latin typeface="Calibri Light" panose="020F0302020204030204" pitchFamily="34" charset="0"/>
                        </a:rPr>
                        <a:t>26.52%</a:t>
                      </a: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962133738"/>
                  </a:ext>
                </a:extLst>
              </a:tr>
              <a:tr h="212539">
                <a:tc>
                  <a:txBody>
                    <a:bodyPr/>
                    <a:lstStyle/>
                    <a:p>
                      <a:pPr algn="l" fontAlgn="b">
                        <a:buNone/>
                      </a:pPr>
                      <a:r>
                        <a:rPr lang="es-CR" sz="1000" b="1" i="0" u="none" strike="noStrike">
                          <a:effectLst/>
                          <a:latin typeface="Calibri Light" panose="020F0302020204030204" pitchFamily="34" charset="0"/>
                        </a:rPr>
                        <a:t>Producción Total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buNone/>
                      </a:pPr>
                      <a:r>
                        <a:rPr lang="es-CR" sz="1300" b="0" i="0" u="none" strike="noStrike">
                          <a:effectLst/>
                          <a:latin typeface="Calibri Light" panose="020F0302020204030204" pitchFamily="34" charset="0"/>
                        </a:rPr>
                        <a:t>1,847,429</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s-CR" sz="8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3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300" b="0" i="0" u="none" strike="noStrike">
                          <a:effectLst/>
                          <a:latin typeface="Calibri Light" panose="020F0302020204030204" pitchFamily="34" charset="0"/>
                        </a:rPr>
                        <a:t>100.00%</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buNone/>
                      </a:pPr>
                      <a:r>
                        <a:rPr lang="es-CR" sz="1300" b="0" i="0" u="none" strike="noStrike">
                          <a:effectLst/>
                          <a:latin typeface="Calibri Light" panose="020F0302020204030204" pitchFamily="34" charset="0"/>
                        </a:rPr>
                        <a:t>1,540,629</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s-CR" sz="8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3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300" b="0" i="0" u="none" strike="noStrike">
                          <a:effectLst/>
                          <a:latin typeface="Calibri Light" panose="020F0302020204030204" pitchFamily="34" charset="0"/>
                        </a:rPr>
                        <a:t>100.00%</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buNone/>
                      </a:pPr>
                      <a:r>
                        <a:rPr lang="es-CR" sz="1300" b="0" i="0" u="none" strike="noStrike">
                          <a:effectLst/>
                          <a:latin typeface="Calibri Light" panose="020F0302020204030204" pitchFamily="34" charset="0"/>
                        </a:rPr>
                        <a:t>1,718,915</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s-CR" sz="8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3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300" b="0" i="0" u="none" strike="noStrike" dirty="0">
                          <a:effectLst/>
                          <a:latin typeface="Calibri Light" panose="020F0302020204030204" pitchFamily="34" charset="0"/>
                        </a:rPr>
                        <a:t>100.00%</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502477080"/>
                  </a:ext>
                </a:extLst>
              </a:tr>
            </a:tbl>
          </a:graphicData>
        </a:graphic>
      </p:graphicFrame>
      <p:graphicFrame>
        <p:nvGraphicFramePr>
          <p:cNvPr id="5" name="Gráfico 4">
            <a:extLst>
              <a:ext uri="{FF2B5EF4-FFF2-40B4-BE49-F238E27FC236}">
                <a16:creationId xmlns:a16="http://schemas.microsoft.com/office/drawing/2014/main" id="{7C91938B-C033-45A8-B772-192C7F469E4B}"/>
              </a:ext>
            </a:extLst>
          </p:cNvPr>
          <p:cNvGraphicFramePr>
            <a:graphicFrameLocks/>
          </p:cNvGraphicFramePr>
          <p:nvPr>
            <p:extLst>
              <p:ext uri="{D42A27DB-BD31-4B8C-83A1-F6EECF244321}">
                <p14:modId xmlns:p14="http://schemas.microsoft.com/office/powerpoint/2010/main" val="1492082719"/>
              </p:ext>
            </p:extLst>
          </p:nvPr>
        </p:nvGraphicFramePr>
        <p:xfrm>
          <a:off x="1120388" y="3525748"/>
          <a:ext cx="9861934" cy="1848587"/>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7139147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181B0B76-AA52-8E42-A85B-4130AA7386F2}"/>
              </a:ext>
            </a:extLst>
          </p:cNvPr>
          <p:cNvSpPr/>
          <p:nvPr/>
        </p:nvSpPr>
        <p:spPr>
          <a:xfrm>
            <a:off x="0" y="6091881"/>
            <a:ext cx="12192001" cy="766119"/>
          </a:xfrm>
          <a:prstGeom prst="rect">
            <a:avLst/>
          </a:prstGeom>
          <a:solidFill>
            <a:srgbClr val="8895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R"/>
          </a:p>
        </p:txBody>
      </p:sp>
      <p:sp>
        <p:nvSpPr>
          <p:cNvPr id="2" name="CuadroTexto 1">
            <a:extLst>
              <a:ext uri="{FF2B5EF4-FFF2-40B4-BE49-F238E27FC236}">
                <a16:creationId xmlns:a16="http://schemas.microsoft.com/office/drawing/2014/main" id="{7D1125CF-6BF3-E045-B988-02A9E12D02DD}"/>
              </a:ext>
            </a:extLst>
          </p:cNvPr>
          <p:cNvSpPr txBox="1"/>
          <p:nvPr/>
        </p:nvSpPr>
        <p:spPr>
          <a:xfrm>
            <a:off x="65695" y="6538259"/>
            <a:ext cx="12180835" cy="307777"/>
          </a:xfrm>
          <a:prstGeom prst="rect">
            <a:avLst/>
          </a:prstGeom>
          <a:noFill/>
        </p:spPr>
        <p:txBody>
          <a:bodyPr wrap="none" rtlCol="0">
            <a:spAutoFit/>
          </a:bodyPr>
          <a:lstStyle>
            <a:defPPr>
              <a:defRPr lang="es-CR"/>
            </a:defPPr>
            <a:lvl1pPr fontAlgn="base">
              <a:defRPr sz="1400">
                <a:solidFill>
                  <a:schemeClr val="bg1"/>
                </a:solidFill>
              </a:defRPr>
            </a:lvl1pPr>
          </a:lstStyle>
          <a:p>
            <a:r>
              <a:rPr lang="es-CR" dirty="0"/>
              <a:t>"En nuestra institución, la pertenencia es clave. Cada individuo es valorado y respaldado, creando un ambiente de unidad y diversidad."    </a:t>
            </a:r>
            <a:r>
              <a:rPr lang="es-CR" b="1" dirty="0"/>
              <a:t>Comisión de Valores ICAFE</a:t>
            </a:r>
            <a:r>
              <a:rPr lang="es-CR" dirty="0"/>
              <a:t>​</a:t>
            </a:r>
            <a:endParaRPr lang="es-CR" b="1" dirty="0"/>
          </a:p>
        </p:txBody>
      </p:sp>
      <p:sp>
        <p:nvSpPr>
          <p:cNvPr id="5" name="CuadroTexto 4">
            <a:extLst>
              <a:ext uri="{FF2B5EF4-FFF2-40B4-BE49-F238E27FC236}">
                <a16:creationId xmlns:a16="http://schemas.microsoft.com/office/drawing/2014/main" id="{9E5C1B19-BD46-9625-FC9B-8E304101A652}"/>
              </a:ext>
            </a:extLst>
          </p:cNvPr>
          <p:cNvSpPr txBox="1"/>
          <p:nvPr/>
        </p:nvSpPr>
        <p:spPr>
          <a:xfrm>
            <a:off x="0" y="0"/>
            <a:ext cx="7602876" cy="490904"/>
          </a:xfrm>
          <a:prstGeom prst="rect">
            <a:avLst/>
          </a:prstGeom>
          <a:solidFill>
            <a:srgbClr val="499057"/>
          </a:solidFill>
          <a:ln w="44450" cap="rnd">
            <a:noFill/>
          </a:ln>
        </p:spPr>
        <p:txBody>
          <a:bodyPr vert="horz" lIns="91440" tIns="45720" rIns="91440" bIns="45720" rtlCol="0" anchor="ctr" anchorCtr="0">
            <a:noAutofit/>
          </a:bodyPr>
          <a:lstStyle>
            <a:defPPr>
              <a:defRPr lang="es-CR"/>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r>
              <a:rPr lang="es-ES" dirty="0">
                <a:latin typeface="+mn-lt"/>
              </a:rPr>
              <a:t>COMERCIALIZACIÓN COSECHAS FUTURAS </a:t>
            </a:r>
          </a:p>
        </p:txBody>
      </p:sp>
      <p:sp>
        <p:nvSpPr>
          <p:cNvPr id="6" name="CuadroTexto 5">
            <a:extLst>
              <a:ext uri="{FF2B5EF4-FFF2-40B4-BE49-F238E27FC236}">
                <a16:creationId xmlns:a16="http://schemas.microsoft.com/office/drawing/2014/main" id="{AFF00680-7D42-5C02-1CC3-09039D5565FF}"/>
              </a:ext>
            </a:extLst>
          </p:cNvPr>
          <p:cNvSpPr txBox="1"/>
          <p:nvPr/>
        </p:nvSpPr>
        <p:spPr>
          <a:xfrm>
            <a:off x="1134503" y="711202"/>
            <a:ext cx="9904972" cy="337952"/>
          </a:xfrm>
          <a:prstGeom prst="rect">
            <a:avLst/>
          </a:prstGeom>
          <a:solidFill>
            <a:srgbClr val="499057"/>
          </a:solidFill>
          <a:ln w="44450" cap="rnd">
            <a:noFill/>
          </a:ln>
        </p:spPr>
        <p:txBody>
          <a:bodyPr vert="horz" lIns="91440" tIns="45720" rIns="91440" bIns="45720" rtlCol="0" anchor="ctr" anchorCtr="0">
            <a:noAutofit/>
          </a:bodyPr>
          <a:lstStyle>
            <a:defPPr>
              <a:defRPr lang="es-CR"/>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r>
              <a:rPr lang="es-ES" sz="2000" dirty="0">
                <a:latin typeface="+mn-lt"/>
              </a:rPr>
              <a:t>COSECHAS 2025-2026 / 2026-2027</a:t>
            </a:r>
          </a:p>
        </p:txBody>
      </p:sp>
      <p:sp>
        <p:nvSpPr>
          <p:cNvPr id="7" name="CuadroTexto 6">
            <a:extLst>
              <a:ext uri="{FF2B5EF4-FFF2-40B4-BE49-F238E27FC236}">
                <a16:creationId xmlns:a16="http://schemas.microsoft.com/office/drawing/2014/main" id="{CBB9D1AF-06A1-7CF2-9307-6F2C9FEA5A12}"/>
              </a:ext>
            </a:extLst>
          </p:cNvPr>
          <p:cNvSpPr txBox="1"/>
          <p:nvPr/>
        </p:nvSpPr>
        <p:spPr>
          <a:xfrm>
            <a:off x="8645237" y="5455092"/>
            <a:ext cx="3546763" cy="337952"/>
          </a:xfrm>
          <a:prstGeom prst="rect">
            <a:avLst/>
          </a:prstGeom>
          <a:solidFill>
            <a:srgbClr val="499057"/>
          </a:solidFill>
          <a:ln w="44450" cap="rnd">
            <a:noFill/>
          </a:ln>
        </p:spPr>
        <p:txBody>
          <a:bodyPr vert="horz" lIns="91440" tIns="45720" rIns="91440" bIns="45720" rtlCol="0" anchor="ctr" anchorCtr="0">
            <a:noAutofit/>
          </a:bodyPr>
          <a:lstStyle>
            <a:defPPr>
              <a:defRPr lang="es-CR"/>
            </a:defPPr>
            <a:lvl1pPr algn="ctr">
              <a:lnSpc>
                <a:spcPct val="90000"/>
              </a:lnSpc>
              <a:spcBef>
                <a:spcPct val="0"/>
              </a:spcBef>
              <a:buNone/>
              <a:defRPr sz="2800" b="1">
                <a:solidFill>
                  <a:schemeClr val="bg1"/>
                </a:solidFill>
                <a:effectLst>
                  <a:outerShdw blurRad="38100" dist="38100" dir="2700000" algn="tl">
                    <a:srgbClr val="000000">
                      <a:alpha val="43137"/>
                    </a:srgbClr>
                  </a:outerShdw>
                </a:effectLst>
                <a:latin typeface="Avenir Black"/>
                <a:ea typeface="+mj-ea"/>
                <a:cs typeface="+mj-cs"/>
              </a:defRPr>
            </a:lvl1pPr>
          </a:lstStyle>
          <a:p>
            <a:endParaRPr lang="es-ES" sz="1600" dirty="0">
              <a:latin typeface="+mn-lt"/>
            </a:endParaRPr>
          </a:p>
          <a:p>
            <a:r>
              <a:rPr lang="es-ES" sz="2000" dirty="0">
                <a:latin typeface="+mn-lt"/>
              </a:rPr>
              <a:t>Corte al 14 de Julio 2025</a:t>
            </a:r>
          </a:p>
          <a:p>
            <a:endParaRPr lang="es-ES" sz="2000" dirty="0">
              <a:latin typeface="+mn-lt"/>
            </a:endParaRPr>
          </a:p>
        </p:txBody>
      </p:sp>
      <p:grpSp>
        <p:nvGrpSpPr>
          <p:cNvPr id="9" name="Grupo 8">
            <a:extLst>
              <a:ext uri="{FF2B5EF4-FFF2-40B4-BE49-F238E27FC236}">
                <a16:creationId xmlns:a16="http://schemas.microsoft.com/office/drawing/2014/main" id="{9B557E6E-7FFB-D4C1-F605-84E070B5C027}"/>
              </a:ext>
            </a:extLst>
          </p:cNvPr>
          <p:cNvGrpSpPr/>
          <p:nvPr/>
        </p:nvGrpSpPr>
        <p:grpSpPr>
          <a:xfrm>
            <a:off x="0" y="5874589"/>
            <a:ext cx="12192001" cy="659809"/>
            <a:chOff x="0" y="5830529"/>
            <a:chExt cx="12192001" cy="731302"/>
          </a:xfrm>
        </p:grpSpPr>
        <p:pic>
          <p:nvPicPr>
            <p:cNvPr id="10" name="Imagen 9">
              <a:extLst>
                <a:ext uri="{FF2B5EF4-FFF2-40B4-BE49-F238E27FC236}">
                  <a16:creationId xmlns:a16="http://schemas.microsoft.com/office/drawing/2014/main" id="{4E3B6940-2A9A-046A-0111-7AAF92EEFC48}"/>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5830529"/>
              <a:ext cx="12192001" cy="731302"/>
            </a:xfrm>
            <a:prstGeom prst="rect">
              <a:avLst/>
            </a:prstGeom>
          </p:spPr>
        </p:pic>
        <p:pic>
          <p:nvPicPr>
            <p:cNvPr id="11" name="Imagen 10">
              <a:extLst>
                <a:ext uri="{FF2B5EF4-FFF2-40B4-BE49-F238E27FC236}">
                  <a16:creationId xmlns:a16="http://schemas.microsoft.com/office/drawing/2014/main" id="{63B344AE-00CD-0FEB-EC2F-B4D4C1C71B07}"/>
                </a:ext>
              </a:extLst>
            </p:cNvPr>
            <p:cNvPicPr>
              <a:picLocks noChangeAspect="1"/>
            </p:cNvPicPr>
            <p:nvPr/>
          </p:nvPicPr>
          <p:blipFill>
            <a:blip r:embed="rId4"/>
            <a:stretch>
              <a:fillRect/>
            </a:stretch>
          </p:blipFill>
          <p:spPr>
            <a:xfrm>
              <a:off x="5653868" y="5879689"/>
              <a:ext cx="1376197" cy="590373"/>
            </a:xfrm>
            <a:prstGeom prst="rect">
              <a:avLst/>
            </a:prstGeom>
          </p:spPr>
        </p:pic>
      </p:grpSp>
      <p:pic>
        <p:nvPicPr>
          <p:cNvPr id="12" name="Imagen 11" descr="Imagen que contiene rueda, dibujo&#10;&#10;Descripción generada automáticamente">
            <a:extLst>
              <a:ext uri="{FF2B5EF4-FFF2-40B4-BE49-F238E27FC236}">
                <a16:creationId xmlns:a16="http://schemas.microsoft.com/office/drawing/2014/main" id="{8010AD8A-F3BA-96B4-25AA-49E52B313990}"/>
              </a:ext>
            </a:extLst>
          </p:cNvPr>
          <p:cNvPicPr>
            <a:picLocks noChangeAspect="1"/>
          </p:cNvPicPr>
          <p:nvPr/>
        </p:nvPicPr>
        <p:blipFill>
          <a:blip r:embed="rId5"/>
          <a:stretch>
            <a:fillRect/>
          </a:stretch>
        </p:blipFill>
        <p:spPr>
          <a:xfrm>
            <a:off x="5161855" y="5953096"/>
            <a:ext cx="1850267" cy="464349"/>
          </a:xfrm>
          <a:prstGeom prst="rect">
            <a:avLst/>
          </a:prstGeom>
        </p:spPr>
      </p:pic>
      <p:graphicFrame>
        <p:nvGraphicFramePr>
          <p:cNvPr id="8" name="Tabla 7">
            <a:extLst>
              <a:ext uri="{FF2B5EF4-FFF2-40B4-BE49-F238E27FC236}">
                <a16:creationId xmlns:a16="http://schemas.microsoft.com/office/drawing/2014/main" id="{ECBF5CA4-F8DA-B9A6-56D7-F80E550430B8}"/>
              </a:ext>
            </a:extLst>
          </p:cNvPr>
          <p:cNvGraphicFramePr>
            <a:graphicFrameLocks noGrp="1"/>
          </p:cNvGraphicFramePr>
          <p:nvPr>
            <p:extLst>
              <p:ext uri="{D42A27DB-BD31-4B8C-83A1-F6EECF244321}">
                <p14:modId xmlns:p14="http://schemas.microsoft.com/office/powerpoint/2010/main" val="1440937105"/>
              </p:ext>
            </p:extLst>
          </p:nvPr>
        </p:nvGraphicFramePr>
        <p:xfrm>
          <a:off x="1134503" y="1495532"/>
          <a:ext cx="9904972" cy="3326634"/>
        </p:xfrm>
        <a:graphic>
          <a:graphicData uri="http://schemas.openxmlformats.org/drawingml/2006/table">
            <a:tbl>
              <a:tblPr/>
              <a:tblGrid>
                <a:gridCol w="1554704">
                  <a:extLst>
                    <a:ext uri="{9D8B030D-6E8A-4147-A177-3AD203B41FA5}">
                      <a16:colId xmlns:a16="http://schemas.microsoft.com/office/drawing/2014/main" val="1468213418"/>
                    </a:ext>
                  </a:extLst>
                </a:gridCol>
                <a:gridCol w="1341560">
                  <a:extLst>
                    <a:ext uri="{9D8B030D-6E8A-4147-A177-3AD203B41FA5}">
                      <a16:colId xmlns:a16="http://schemas.microsoft.com/office/drawing/2014/main" val="3673798186"/>
                    </a:ext>
                  </a:extLst>
                </a:gridCol>
                <a:gridCol w="1504552">
                  <a:extLst>
                    <a:ext uri="{9D8B030D-6E8A-4147-A177-3AD203B41FA5}">
                      <a16:colId xmlns:a16="http://schemas.microsoft.com/office/drawing/2014/main" val="826610663"/>
                    </a:ext>
                  </a:extLst>
                </a:gridCol>
                <a:gridCol w="1604856">
                  <a:extLst>
                    <a:ext uri="{9D8B030D-6E8A-4147-A177-3AD203B41FA5}">
                      <a16:colId xmlns:a16="http://schemas.microsoft.com/office/drawing/2014/main" val="2854684269"/>
                    </a:ext>
                  </a:extLst>
                </a:gridCol>
                <a:gridCol w="2043685">
                  <a:extLst>
                    <a:ext uri="{9D8B030D-6E8A-4147-A177-3AD203B41FA5}">
                      <a16:colId xmlns:a16="http://schemas.microsoft.com/office/drawing/2014/main" val="2039201105"/>
                    </a:ext>
                  </a:extLst>
                </a:gridCol>
                <a:gridCol w="1855615">
                  <a:extLst>
                    <a:ext uri="{9D8B030D-6E8A-4147-A177-3AD203B41FA5}">
                      <a16:colId xmlns:a16="http://schemas.microsoft.com/office/drawing/2014/main" val="785572358"/>
                    </a:ext>
                  </a:extLst>
                </a:gridCol>
              </a:tblGrid>
              <a:tr h="339730">
                <a:tc gridSpan="6">
                  <a:txBody>
                    <a:bodyPr/>
                    <a:lstStyle/>
                    <a:p>
                      <a:pPr algn="ctr" fontAlgn="b">
                        <a:buNone/>
                      </a:pPr>
                      <a:r>
                        <a:rPr lang="es-ES" sz="1400" b="1" i="0" u="none" strike="noStrike">
                          <a:effectLst/>
                          <a:latin typeface="Calibri Light" panose="020F0302020204030204" pitchFamily="34" charset="0"/>
                        </a:rPr>
                        <a:t>Volumen en U. 46 kg. - Para exportación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tc hMerge="1">
                  <a:txBody>
                    <a:bodyPr/>
                    <a:lstStyle/>
                    <a:p>
                      <a:endParaRPr lang="es-CR"/>
                    </a:p>
                  </a:txBody>
                  <a:tcPr/>
                </a:tc>
                <a:extLst>
                  <a:ext uri="{0D108BD9-81ED-4DB2-BD59-A6C34878D82A}">
                    <a16:rowId xmlns:a16="http://schemas.microsoft.com/office/drawing/2014/main" val="3302545593"/>
                  </a:ext>
                </a:extLst>
              </a:tr>
              <a:tr h="815351">
                <a:tc>
                  <a:txBody>
                    <a:bodyPr/>
                    <a:lstStyle/>
                    <a:p>
                      <a:pPr algn="ctr" fontAlgn="ctr">
                        <a:buNone/>
                      </a:pPr>
                      <a:r>
                        <a:rPr lang="es-CR" sz="1200" b="1" i="0" u="none" strike="noStrike">
                          <a:effectLst/>
                          <a:latin typeface="Calibri Light" panose="020F0302020204030204" pitchFamily="34" charset="0"/>
                        </a:rPr>
                        <a:t>Cosecha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s-CR" sz="1200" b="1" i="0" u="none" strike="noStrike">
                          <a:effectLst/>
                          <a:latin typeface="Calibri Light" panose="020F0302020204030204" pitchFamily="34" charset="0"/>
                        </a:rPr>
                        <a:t>Ventas TOTALES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s-CR" sz="1200" b="1" i="0" u="none" strike="noStrike">
                          <a:effectLst/>
                          <a:latin typeface="Calibri Light" panose="020F0302020204030204" pitchFamily="34" charset="0"/>
                        </a:rPr>
                        <a:t>Ventas en Consignación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s-CR" sz="1200" b="1" i="0" u="none" strike="noStrike">
                          <a:effectLst/>
                          <a:latin typeface="Calibri Light" panose="020F0302020204030204" pitchFamily="34" charset="0"/>
                        </a:rPr>
                        <a:t>Ventas con Precio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s-CR" sz="1100" b="1" i="0" u="none" strike="noStrike">
                          <a:effectLst/>
                          <a:latin typeface="Calibri Light" panose="020F0302020204030204" pitchFamily="34" charset="0"/>
                        </a:rPr>
                        <a:t>Precio Rieles Promedio $/Ud.46 kg.</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s-CR" sz="1200" b="1" i="0" u="none" strike="noStrike">
                          <a:effectLst/>
                          <a:latin typeface="Calibri Light" panose="020F0302020204030204" pitchFamily="34" charset="0"/>
                        </a:rPr>
                        <a:t>Variación  % precio 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210469390"/>
                  </a:ext>
                </a:extLst>
              </a:tr>
              <a:tr h="217427">
                <a:tc>
                  <a:txBody>
                    <a:bodyPr/>
                    <a:lstStyle/>
                    <a:p>
                      <a:pPr algn="l" fontAlgn="b">
                        <a:buNone/>
                      </a:pPr>
                      <a:r>
                        <a:rPr lang="es-CR" sz="1000" b="0" i="0" u="none" strike="noStrike">
                          <a:effectLst/>
                          <a:latin typeface="Calibri Light" panose="020F0302020204030204" pitchFamily="34" charset="0"/>
                        </a:rPr>
                        <a:t> </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buNone/>
                      </a:pPr>
                      <a:r>
                        <a:rPr lang="es-CR" sz="10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buNone/>
                      </a:pPr>
                      <a:r>
                        <a:rPr lang="es-CR" sz="10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buNone/>
                      </a:pPr>
                      <a:r>
                        <a:rPr lang="es-CR" sz="10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buNone/>
                      </a:pPr>
                      <a:r>
                        <a:rPr lang="es-CR" sz="10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buNone/>
                      </a:pPr>
                      <a:r>
                        <a:rPr lang="es-CR" sz="10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2470868529"/>
                  </a:ext>
                </a:extLst>
              </a:tr>
              <a:tr h="380498">
                <a:tc>
                  <a:txBody>
                    <a:bodyPr/>
                    <a:lstStyle/>
                    <a:p>
                      <a:pPr algn="ctr" fontAlgn="b">
                        <a:buNone/>
                      </a:pPr>
                      <a:r>
                        <a:rPr lang="es-CR" sz="1600" b="1" i="0" u="none" strike="noStrike">
                          <a:effectLst/>
                          <a:latin typeface="Calibri Light" panose="020F0302020204030204" pitchFamily="34" charset="0"/>
                        </a:rPr>
                        <a:t>2025-2026</a:t>
                      </a:r>
                    </a:p>
                  </a:txBody>
                  <a:tcPr marL="0" marR="0" marT="0"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600" b="0" i="0" u="none" strike="noStrike">
                          <a:effectLst/>
                          <a:latin typeface="Calibri Light" panose="020F0302020204030204" pitchFamily="34" charset="0"/>
                        </a:rPr>
                        <a:t>  189,459 </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600" b="0" i="0" u="none" strike="noStrike">
                          <a:solidFill>
                            <a:srgbClr val="0000FF"/>
                          </a:solidFill>
                          <a:effectLst/>
                          <a:latin typeface="Calibri Light" panose="020F0302020204030204" pitchFamily="34" charset="0"/>
                        </a:rPr>
                        <a:t>  51,202 </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600" b="0" i="0" u="none" strike="noStrike">
                          <a:solidFill>
                            <a:srgbClr val="0000FF"/>
                          </a:solidFill>
                          <a:effectLst/>
                          <a:latin typeface="Calibri Light" panose="020F0302020204030204" pitchFamily="34" charset="0"/>
                        </a:rPr>
                        <a:t>  138,257 </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600" b="0" i="0" u="none" strike="noStrike">
                          <a:solidFill>
                            <a:srgbClr val="0000FF"/>
                          </a:solidFill>
                          <a:effectLst/>
                          <a:latin typeface="Calibri Light" panose="020F0302020204030204" pitchFamily="34" charset="0"/>
                        </a:rPr>
                        <a:t>  296.62 </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600" b="0" i="0" u="none" strike="noStrike">
                          <a:effectLst/>
                          <a:latin typeface="Calibri Light" panose="020F0302020204030204" pitchFamily="34" charset="0"/>
                        </a:rPr>
                        <a:t>0.26</a:t>
                      </a: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919147454"/>
                  </a:ext>
                </a:extLst>
              </a:tr>
              <a:tr h="380498">
                <a:tc>
                  <a:txBody>
                    <a:bodyPr/>
                    <a:lstStyle/>
                    <a:p>
                      <a:pPr algn="ctr" fontAlgn="b">
                        <a:buNone/>
                      </a:pPr>
                      <a:r>
                        <a:rPr lang="es-CR" sz="1600" b="1" i="0" u="none" strike="noStrike">
                          <a:effectLst/>
                          <a:latin typeface="Calibri Light" panose="020F0302020204030204" pitchFamily="34" charset="0"/>
                        </a:rPr>
                        <a:t>2026-2027</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600" b="0" i="0" u="none" strike="noStrike">
                          <a:effectLst/>
                          <a:latin typeface="Calibri Light" panose="020F0302020204030204" pitchFamily="34" charset="0"/>
                        </a:rPr>
                        <a:t>  3,713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600" b="0" i="0" u="none" strike="noStrike">
                          <a:solidFill>
                            <a:srgbClr val="0000FF"/>
                          </a:solidFill>
                          <a:effectLst/>
                          <a:latin typeface="Calibri Light" panose="020F0302020204030204" pitchFamily="34" charset="0"/>
                        </a:rPr>
                        <a:t>  825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600" b="0" i="0" u="none" strike="noStrike">
                          <a:solidFill>
                            <a:srgbClr val="0000FF"/>
                          </a:solidFill>
                          <a:effectLst/>
                          <a:latin typeface="Calibri Light" panose="020F0302020204030204" pitchFamily="34" charset="0"/>
                        </a:rPr>
                        <a:t>  2,888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600" b="0" i="0" u="none" strike="noStrike">
                          <a:solidFill>
                            <a:srgbClr val="0000FF"/>
                          </a:solidFill>
                          <a:effectLst/>
                          <a:latin typeface="Calibri Light" panose="020F0302020204030204" pitchFamily="34" charset="0"/>
                        </a:rPr>
                        <a:t>  288.88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600" b="0" i="0" u="none" strike="noStrike">
                          <a:effectLst/>
                          <a:latin typeface="Calibri Light" panose="020F0302020204030204" pitchFamily="34" charset="0"/>
                        </a:rPr>
                        <a:t>3.66</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704977955"/>
                  </a:ext>
                </a:extLst>
              </a:tr>
              <a:tr h="239170">
                <a:tc>
                  <a:txBody>
                    <a:bodyPr/>
                    <a:lstStyle/>
                    <a:p>
                      <a:pPr algn="ctr" fontAlgn="b">
                        <a:buNone/>
                      </a:pPr>
                      <a:endParaRPr lang="es-CR" sz="1100" b="1"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buNone/>
                      </a:pPr>
                      <a:endParaRPr lang="es-CR" sz="1100" b="1"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buNone/>
                      </a:pPr>
                      <a:endParaRPr lang="es-CR" sz="10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buNone/>
                      </a:pPr>
                      <a:endParaRPr lang="es-CR" sz="10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buNone/>
                      </a:pPr>
                      <a:endParaRPr lang="es-CR" sz="10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r" fontAlgn="b">
                        <a:buNone/>
                      </a:pPr>
                      <a:endParaRPr lang="es-CR" sz="1000" b="0" i="0" u="none" strike="noStrike">
                        <a:effectLst/>
                        <a:latin typeface="Calibri Light" panose="020F03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2074334841"/>
                  </a:ext>
                </a:extLst>
              </a:tr>
              <a:tr h="260912">
                <a:tc>
                  <a:txBody>
                    <a:bodyPr/>
                    <a:lstStyle/>
                    <a:p>
                      <a:pPr algn="l" fontAlgn="b">
                        <a:buNone/>
                      </a:pPr>
                      <a:endParaRPr lang="es-CR" sz="12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2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endParaRPr lang="es-CR" sz="10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endParaRPr lang="es-CR" sz="10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endParaRPr lang="es-CR" sz="10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buNone/>
                      </a:pPr>
                      <a:endParaRPr lang="es-CR" sz="1000" b="0" i="0" u="none" strike="noStrike">
                        <a:effectLst/>
                        <a:latin typeface="Calibri Light" panose="020F03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70271750"/>
                  </a:ext>
                </a:extLst>
              </a:tr>
              <a:tr h="231016">
                <a:tc gridSpan="3">
                  <a:txBody>
                    <a:bodyPr/>
                    <a:lstStyle/>
                    <a:p>
                      <a:pPr algn="l" fontAlgn="b">
                        <a:buNone/>
                      </a:pPr>
                      <a:r>
                        <a:rPr lang="es-ES" sz="1000" b="1" i="0" u="none" strike="noStrike">
                          <a:effectLst/>
                          <a:latin typeface="Calibri Light" panose="020F0302020204030204" pitchFamily="34" charset="0"/>
                        </a:rPr>
                        <a:t>1/ Variación porcentual en el precio:</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noFill/>
                  </a:tcPr>
                </a:tc>
                <a:tc hMerge="1">
                  <a:txBody>
                    <a:bodyPr/>
                    <a:lstStyle/>
                    <a:p>
                      <a:endParaRPr lang="es-CR"/>
                    </a:p>
                  </a:txBody>
                  <a:tcPr/>
                </a:tc>
                <a:tc hMerge="1">
                  <a:txBody>
                    <a:bodyPr/>
                    <a:lstStyle/>
                    <a:p>
                      <a:endParaRPr lang="es-CR"/>
                    </a:p>
                  </a:txBody>
                  <a:tcPr/>
                </a:tc>
                <a:tc>
                  <a:txBody>
                    <a:bodyPr/>
                    <a:lstStyle/>
                    <a:p>
                      <a:pPr algn="l" fontAlgn="b">
                        <a:buNone/>
                      </a:pPr>
                      <a:r>
                        <a:rPr lang="es-CR" sz="10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buNone/>
                      </a:pPr>
                      <a:r>
                        <a:rPr lang="es-CR" sz="10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buNone/>
                      </a:pPr>
                      <a:r>
                        <a:rPr lang="es-CR" sz="10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201103874"/>
                  </a:ext>
                </a:extLst>
              </a:tr>
              <a:tr h="231016">
                <a:tc>
                  <a:txBody>
                    <a:bodyPr/>
                    <a:lstStyle/>
                    <a:p>
                      <a:pPr algn="l" fontAlgn="b">
                        <a:buNone/>
                      </a:pPr>
                      <a:r>
                        <a:rPr lang="es-CR" sz="1000" b="0" i="0" u="none" strike="noStrike">
                          <a:effectLst/>
                          <a:latin typeface="Calibri Light" panose="020F0302020204030204" pitchFamily="34" charset="0"/>
                        </a:rPr>
                        <a:t> con respecto al</a:t>
                      </a:r>
                    </a:p>
                  </a:txBody>
                  <a:tcPr marL="0" marR="0" marT="0"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000" b="0" i="0" u="none" strike="noStrike">
                          <a:solidFill>
                            <a:srgbClr val="0000FF"/>
                          </a:solidFill>
                          <a:effectLst/>
                          <a:latin typeface="Calibri Light" panose="020F0302020204030204" pitchFamily="34" charset="0"/>
                        </a:rPr>
                        <a:t>7/7/2025</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buNone/>
                      </a:pPr>
                      <a:r>
                        <a:rPr lang="es-CR" sz="1000" b="0" i="0" u="none" strike="noStrike">
                          <a:effectLst/>
                          <a:latin typeface="Calibri Light" panose="020F0302020204030204" pitchFamily="34" charset="0"/>
                        </a:rPr>
                        <a:t>Cosecha 2025-2026</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buNone/>
                      </a:pPr>
                      <a:r>
                        <a:rPr lang="es-CR" sz="1000" b="0" i="0" u="none" strike="noStrike">
                          <a:effectLst/>
                          <a:latin typeface="Calibri Light" panose="020F0302020204030204" pitchFamily="34" charset="0"/>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buNone/>
                      </a:pPr>
                      <a:r>
                        <a:rPr lang="es-CR" sz="1000" b="0" i="0" u="none" strike="noStrike">
                          <a:effectLst/>
                          <a:latin typeface="Calibri Light" panose="020F0302020204030204" pitchFamily="34" charset="0"/>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buNone/>
                      </a:pPr>
                      <a:r>
                        <a:rPr lang="es-CR" sz="1000" b="0" i="0" u="none" strike="noStrike">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92304987"/>
                  </a:ext>
                </a:extLst>
              </a:tr>
              <a:tr h="231016">
                <a:tc>
                  <a:txBody>
                    <a:bodyPr/>
                    <a:lstStyle/>
                    <a:p>
                      <a:pPr algn="l" fontAlgn="b">
                        <a:buNone/>
                      </a:pPr>
                      <a:r>
                        <a:rPr lang="es-CR" sz="1000" b="0" i="0" u="none" strike="noStrike">
                          <a:effectLst/>
                          <a:latin typeface="Calibri Light" panose="020F0302020204030204" pitchFamily="34" charset="0"/>
                        </a:rPr>
                        <a:t> con respecto al</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s-CR" sz="1000" b="0" i="0" u="none" strike="noStrike">
                          <a:solidFill>
                            <a:srgbClr val="0000FF"/>
                          </a:solidFill>
                          <a:effectLst/>
                          <a:latin typeface="Calibri Light" panose="020F0302020204030204" pitchFamily="34" charset="0"/>
                        </a:rPr>
                        <a:t>7/7/2025</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s-CR" sz="1000" b="0" i="0" u="none" strike="noStrike">
                          <a:effectLst/>
                          <a:latin typeface="Calibri Light" panose="020F0302020204030204" pitchFamily="34" charset="0"/>
                        </a:rPr>
                        <a:t>Cosecha 2026-2027</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s-CR" sz="10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s-CR" sz="1000" b="0" i="0" u="none" strike="noStrike">
                          <a:effectLst/>
                          <a:latin typeface="Calibri Light" panose="020F030202020403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s-CR" sz="1000" b="0" i="0" u="none" strike="noStrike" dirty="0">
                          <a:effectLst/>
                          <a:latin typeface="Calibri Light" panose="020F03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526762705"/>
                  </a:ext>
                </a:extLst>
              </a:tr>
            </a:tbl>
          </a:graphicData>
        </a:graphic>
      </p:graphicFrame>
    </p:spTree>
    <p:extLst>
      <p:ext uri="{BB962C8B-B14F-4D97-AF65-F5344CB8AC3E}">
        <p14:creationId xmlns:p14="http://schemas.microsoft.com/office/powerpoint/2010/main" val="297164748"/>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Override1.xml><?xml version="1.0" encoding="utf-8"?>
<a:themeOverride xmlns:a="http://schemas.openxmlformats.org/drawingml/2006/main">
  <a:clrScheme name="Office 2007 - 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2007 - 2010">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 - 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11079</TotalTime>
  <Words>1942</Words>
  <Application>Microsoft Office PowerPoint</Application>
  <PresentationFormat>Panorámica</PresentationFormat>
  <Paragraphs>567</Paragraphs>
  <Slides>8</Slides>
  <Notes>2</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8</vt:i4>
      </vt:variant>
    </vt:vector>
  </HeadingPairs>
  <TitlesOfParts>
    <vt:vector size="13" baseType="lpstr">
      <vt:lpstr>Aptos</vt:lpstr>
      <vt:lpstr>Arial</vt:lpstr>
      <vt:lpstr>Calibri</vt:lpstr>
      <vt:lpstr>Calibri Light</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aquiros</dc:creator>
  <cp:lastModifiedBy>Juan Carlos Castillo Molina</cp:lastModifiedBy>
  <cp:revision>23</cp:revision>
  <dcterms:created xsi:type="dcterms:W3CDTF">2023-12-07T15:07:55Z</dcterms:created>
  <dcterms:modified xsi:type="dcterms:W3CDTF">2025-07-15T17:11:51Z</dcterms:modified>
</cp:coreProperties>
</file>